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Lst>
  <p:notesMasterIdLst>
    <p:notesMasterId r:id="rId31"/>
  </p:notesMasterIdLst>
  <p:sldIdLst>
    <p:sldId id="381" r:id="rId2"/>
    <p:sldId id="616" r:id="rId3"/>
    <p:sldId id="621" r:id="rId4"/>
    <p:sldId id="593" r:id="rId5"/>
    <p:sldId id="618" r:id="rId6"/>
    <p:sldId id="619" r:id="rId7"/>
    <p:sldId id="578" r:id="rId8"/>
    <p:sldId id="613" r:id="rId9"/>
    <p:sldId id="579" r:id="rId10"/>
    <p:sldId id="441" r:id="rId11"/>
    <p:sldId id="580" r:id="rId12"/>
    <p:sldId id="581" r:id="rId13"/>
    <p:sldId id="582" r:id="rId14"/>
    <p:sldId id="615" r:id="rId15"/>
    <p:sldId id="592" r:id="rId16"/>
    <p:sldId id="573" r:id="rId17"/>
    <p:sldId id="614" r:id="rId18"/>
    <p:sldId id="398" r:id="rId19"/>
    <p:sldId id="428" r:id="rId20"/>
    <p:sldId id="411" r:id="rId21"/>
    <p:sldId id="413" r:id="rId22"/>
    <p:sldId id="414" r:id="rId23"/>
    <p:sldId id="282" r:id="rId24"/>
    <p:sldId id="285" r:id="rId25"/>
    <p:sldId id="286" r:id="rId26"/>
    <p:sldId id="287" r:id="rId27"/>
    <p:sldId id="288" r:id="rId28"/>
    <p:sldId id="620" r:id="rId29"/>
    <p:sldId id="525"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7D31"/>
    <a:srgbClr val="FF6600"/>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6667" autoAdjust="0"/>
    <p:restoredTop sz="86405" autoAdjust="0"/>
  </p:normalViewPr>
  <p:slideViewPr>
    <p:cSldViewPr>
      <p:cViewPr varScale="1">
        <p:scale>
          <a:sx n="68" d="100"/>
          <a:sy n="68" d="100"/>
        </p:scale>
        <p:origin x="1051" y="5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C8C020-1E72-4DBD-ABB5-006BCCA98C74}" type="doc">
      <dgm:prSet loTypeId="urn:microsoft.com/office/officeart/2011/layout/HexagonRadial#1" loCatId="officeonline" qsTypeId="urn:microsoft.com/office/officeart/2005/8/quickstyle/simple1" qsCatId="simple" csTypeId="urn:microsoft.com/office/officeart/2005/8/colors/accent1_2" csCatId="accent1" phldr="1"/>
      <dgm:spPr/>
      <dgm:t>
        <a:bodyPr/>
        <a:lstStyle/>
        <a:p>
          <a:endParaRPr lang="en-US"/>
        </a:p>
      </dgm:t>
    </dgm:pt>
    <dgm:pt modelId="{EA435B4B-A93D-4077-82B3-863B854C74FD}">
      <dgm:prSet phldrT="[Text]"/>
      <dgm:spPr/>
      <dgm:t>
        <a:bodyPr/>
        <a:lstStyle/>
        <a:p>
          <a:r>
            <a:rPr lang="he-IL" dirty="0"/>
            <a:t>אובדנות ניתנת למניעה</a:t>
          </a:r>
          <a:endParaRPr lang="en-US" dirty="0"/>
        </a:p>
      </dgm:t>
    </dgm:pt>
    <dgm:pt modelId="{4FA71750-9609-4108-A86F-C882E8558FA5}" type="parTrans" cxnId="{9D2C483F-0E28-4E62-A918-59DD8C9153A9}">
      <dgm:prSet/>
      <dgm:spPr/>
      <dgm:t>
        <a:bodyPr/>
        <a:lstStyle/>
        <a:p>
          <a:endParaRPr lang="en-US"/>
        </a:p>
      </dgm:t>
    </dgm:pt>
    <dgm:pt modelId="{FF82B286-E0A8-4E8A-9B14-CBB10AEA4F4D}" type="sibTrans" cxnId="{9D2C483F-0E28-4E62-A918-59DD8C9153A9}">
      <dgm:prSet/>
      <dgm:spPr/>
      <dgm:t>
        <a:bodyPr/>
        <a:lstStyle/>
        <a:p>
          <a:endParaRPr lang="en-US"/>
        </a:p>
      </dgm:t>
    </dgm:pt>
    <dgm:pt modelId="{6793F82F-0D64-448C-883A-39E818366A51}">
      <dgm:prSet phldrT="[Text]"/>
      <dgm:spPr/>
      <dgm:t>
        <a:bodyPr/>
        <a:lstStyle/>
        <a:p>
          <a:r>
            <a:rPr lang="he-IL" dirty="0"/>
            <a:t>מותר וצריך לשאול על אובדנות</a:t>
          </a:r>
          <a:endParaRPr lang="en-US" dirty="0"/>
        </a:p>
      </dgm:t>
    </dgm:pt>
    <dgm:pt modelId="{C29A84F5-581A-4D42-AD73-93EF848FDC04}" type="parTrans" cxnId="{C2A3EE3E-822F-4CE7-9D64-D14A1805F05A}">
      <dgm:prSet/>
      <dgm:spPr/>
      <dgm:t>
        <a:bodyPr/>
        <a:lstStyle/>
        <a:p>
          <a:endParaRPr lang="en-US"/>
        </a:p>
      </dgm:t>
    </dgm:pt>
    <dgm:pt modelId="{957BA9F6-B068-4486-A848-EE6407D6150E}" type="sibTrans" cxnId="{C2A3EE3E-822F-4CE7-9D64-D14A1805F05A}">
      <dgm:prSet/>
      <dgm:spPr/>
      <dgm:t>
        <a:bodyPr/>
        <a:lstStyle/>
        <a:p>
          <a:endParaRPr lang="en-US"/>
        </a:p>
      </dgm:t>
    </dgm:pt>
    <dgm:pt modelId="{2A358C96-7D5C-4B07-9D78-9DBC9781DB9F}">
      <dgm:prSet phldrT="[Text]"/>
      <dgm:spPr/>
      <dgm:t>
        <a:bodyPr/>
        <a:lstStyle/>
        <a:p>
          <a:r>
            <a:rPr lang="he-IL" dirty="0"/>
            <a:t>לא לעבוד לבד</a:t>
          </a:r>
          <a:endParaRPr lang="en-US" dirty="0"/>
        </a:p>
      </dgm:t>
    </dgm:pt>
    <dgm:pt modelId="{94F5C2EA-66C1-4557-AC9D-F8F8829D9F05}" type="parTrans" cxnId="{4D9C2F43-A8F3-4382-B559-085B8D446B1C}">
      <dgm:prSet/>
      <dgm:spPr/>
      <dgm:t>
        <a:bodyPr/>
        <a:lstStyle/>
        <a:p>
          <a:endParaRPr lang="en-US"/>
        </a:p>
      </dgm:t>
    </dgm:pt>
    <dgm:pt modelId="{F811BF40-42EC-45D7-B112-80A2C5E773E5}" type="sibTrans" cxnId="{4D9C2F43-A8F3-4382-B559-085B8D446B1C}">
      <dgm:prSet/>
      <dgm:spPr/>
      <dgm:t>
        <a:bodyPr/>
        <a:lstStyle/>
        <a:p>
          <a:endParaRPr lang="en-US"/>
        </a:p>
      </dgm:t>
    </dgm:pt>
    <dgm:pt modelId="{E1C5A0F7-9C5C-4776-9D53-C99470921DAD}">
      <dgm:prSet phldrT="[Text]"/>
      <dgm:spPr/>
      <dgm:t>
        <a:bodyPr/>
        <a:lstStyle/>
        <a:p>
          <a:r>
            <a:rPr lang="he-IL" dirty="0"/>
            <a:t>סודיות מוגבלת ותיעוד</a:t>
          </a:r>
          <a:endParaRPr lang="en-US" dirty="0"/>
        </a:p>
      </dgm:t>
    </dgm:pt>
    <dgm:pt modelId="{E06E27FC-7BFA-433D-916C-DD2E0938A4D1}" type="parTrans" cxnId="{8D172596-7D7B-4ABC-9C89-DA18A8F62A2E}">
      <dgm:prSet/>
      <dgm:spPr/>
      <dgm:t>
        <a:bodyPr/>
        <a:lstStyle/>
        <a:p>
          <a:endParaRPr lang="en-US"/>
        </a:p>
      </dgm:t>
    </dgm:pt>
    <dgm:pt modelId="{2B6BF2A9-324D-4BB8-85F1-0FCD0692B9C6}" type="sibTrans" cxnId="{8D172596-7D7B-4ABC-9C89-DA18A8F62A2E}">
      <dgm:prSet/>
      <dgm:spPr/>
      <dgm:t>
        <a:bodyPr/>
        <a:lstStyle/>
        <a:p>
          <a:endParaRPr lang="en-US"/>
        </a:p>
      </dgm:t>
    </dgm:pt>
    <dgm:pt modelId="{BDA0357A-763C-4756-B63D-1F45D3A1A29B}">
      <dgm:prSet phldrT="[Text]"/>
      <dgm:spPr/>
      <dgm:t>
        <a:bodyPr/>
        <a:lstStyle/>
        <a:p>
          <a:r>
            <a:rPr lang="he-IL" dirty="0"/>
            <a:t>אמפתיה למשאלת המוות</a:t>
          </a:r>
          <a:endParaRPr lang="en-US" dirty="0"/>
        </a:p>
      </dgm:t>
    </dgm:pt>
    <dgm:pt modelId="{4B32F651-B416-4FD9-AD7B-D241244BB24C}" type="parTrans" cxnId="{E359131C-04EC-4DCF-93F4-687EE0777AA5}">
      <dgm:prSet/>
      <dgm:spPr/>
      <dgm:t>
        <a:bodyPr/>
        <a:lstStyle/>
        <a:p>
          <a:endParaRPr lang="en-US"/>
        </a:p>
      </dgm:t>
    </dgm:pt>
    <dgm:pt modelId="{E8384A0D-8930-4ADA-9FC9-A2DE2D8551E5}" type="sibTrans" cxnId="{E359131C-04EC-4DCF-93F4-687EE0777AA5}">
      <dgm:prSet/>
      <dgm:spPr/>
      <dgm:t>
        <a:bodyPr/>
        <a:lstStyle/>
        <a:p>
          <a:endParaRPr lang="en-US"/>
        </a:p>
      </dgm:t>
    </dgm:pt>
    <dgm:pt modelId="{C37FAA0B-6122-44FD-B15F-B421FC0740B7}">
      <dgm:prSet phldrT="[Text]"/>
      <dgm:spPr/>
      <dgm:t>
        <a:bodyPr/>
        <a:lstStyle/>
        <a:p>
          <a:r>
            <a:rPr lang="he-IL" dirty="0"/>
            <a:t>ידע בתחום</a:t>
          </a:r>
          <a:endParaRPr lang="en-US" dirty="0"/>
        </a:p>
      </dgm:t>
    </dgm:pt>
    <dgm:pt modelId="{4FA427AA-DB5A-430E-8526-E9EAD6B1EB26}" type="parTrans" cxnId="{30A7CBA4-E330-4FFD-BBCB-D5381FA875DE}">
      <dgm:prSet/>
      <dgm:spPr/>
      <dgm:t>
        <a:bodyPr/>
        <a:lstStyle/>
        <a:p>
          <a:endParaRPr lang="en-US"/>
        </a:p>
      </dgm:t>
    </dgm:pt>
    <dgm:pt modelId="{3452BB6F-34F5-4D40-9BB9-27D2638F9530}" type="sibTrans" cxnId="{30A7CBA4-E330-4FFD-BBCB-D5381FA875DE}">
      <dgm:prSet/>
      <dgm:spPr/>
      <dgm:t>
        <a:bodyPr/>
        <a:lstStyle/>
        <a:p>
          <a:endParaRPr lang="en-US"/>
        </a:p>
      </dgm:t>
    </dgm:pt>
    <dgm:pt modelId="{810F4C56-D53E-4E08-AA31-A1F2BC40C390}">
      <dgm:prSet phldrT="[Text]"/>
      <dgm:spPr/>
      <dgm:t>
        <a:bodyPr/>
        <a:lstStyle/>
        <a:p>
          <a:r>
            <a:rPr lang="he-IL" dirty="0"/>
            <a:t>עבודה עם בני משפחה היא קריטית</a:t>
          </a:r>
          <a:endParaRPr lang="en-US" dirty="0"/>
        </a:p>
      </dgm:t>
    </dgm:pt>
    <dgm:pt modelId="{31ED1AF6-D422-47E5-8032-AB6AFBC87A73}" type="parTrans" cxnId="{E1282D93-5201-4A29-B39A-C3F8E612843C}">
      <dgm:prSet/>
      <dgm:spPr/>
      <dgm:t>
        <a:bodyPr/>
        <a:lstStyle/>
        <a:p>
          <a:endParaRPr lang="en-US"/>
        </a:p>
      </dgm:t>
    </dgm:pt>
    <dgm:pt modelId="{CAF0E90A-09F0-42D6-9714-AC75D746C494}" type="sibTrans" cxnId="{E1282D93-5201-4A29-B39A-C3F8E612843C}">
      <dgm:prSet/>
      <dgm:spPr/>
      <dgm:t>
        <a:bodyPr/>
        <a:lstStyle/>
        <a:p>
          <a:endParaRPr lang="en-US"/>
        </a:p>
      </dgm:t>
    </dgm:pt>
    <dgm:pt modelId="{45268DE9-0F92-40D6-8CB7-6C0D5E13F378}" type="pres">
      <dgm:prSet presAssocID="{E9C8C020-1E72-4DBD-ABB5-006BCCA98C74}" presName="Name0" presStyleCnt="0">
        <dgm:presLayoutVars>
          <dgm:chMax val="1"/>
          <dgm:chPref val="1"/>
          <dgm:dir/>
          <dgm:animOne val="branch"/>
          <dgm:animLvl val="lvl"/>
        </dgm:presLayoutVars>
      </dgm:prSet>
      <dgm:spPr/>
    </dgm:pt>
    <dgm:pt modelId="{6C834A91-450B-4A80-BEA8-507EA64801AE}" type="pres">
      <dgm:prSet presAssocID="{EA435B4B-A93D-4077-82B3-863B854C74FD}" presName="Parent" presStyleLbl="node0" presStyleIdx="0" presStyleCnt="1">
        <dgm:presLayoutVars>
          <dgm:chMax val="6"/>
          <dgm:chPref val="6"/>
        </dgm:presLayoutVars>
      </dgm:prSet>
      <dgm:spPr/>
    </dgm:pt>
    <dgm:pt modelId="{AFFF5CBF-3D06-4ADA-A06F-79F0534CC153}" type="pres">
      <dgm:prSet presAssocID="{6793F82F-0D64-448C-883A-39E818366A51}" presName="Accent1" presStyleCnt="0"/>
      <dgm:spPr/>
    </dgm:pt>
    <dgm:pt modelId="{238D24DD-7E0C-4235-A735-8141D5F55D51}" type="pres">
      <dgm:prSet presAssocID="{6793F82F-0D64-448C-883A-39E818366A51}" presName="Accent" presStyleLbl="bgShp" presStyleIdx="0" presStyleCnt="6"/>
      <dgm:spPr/>
    </dgm:pt>
    <dgm:pt modelId="{DC75769E-167F-4169-A1F9-F1D41101DD5C}" type="pres">
      <dgm:prSet presAssocID="{6793F82F-0D64-448C-883A-39E818366A51}" presName="Child1" presStyleLbl="node1" presStyleIdx="0" presStyleCnt="6">
        <dgm:presLayoutVars>
          <dgm:chMax val="0"/>
          <dgm:chPref val="0"/>
          <dgm:bulletEnabled val="1"/>
        </dgm:presLayoutVars>
      </dgm:prSet>
      <dgm:spPr/>
    </dgm:pt>
    <dgm:pt modelId="{2B4B6FAB-4221-47A7-9425-3293F3659416}" type="pres">
      <dgm:prSet presAssocID="{2A358C96-7D5C-4B07-9D78-9DBC9781DB9F}" presName="Accent2" presStyleCnt="0"/>
      <dgm:spPr/>
    </dgm:pt>
    <dgm:pt modelId="{C28FE2B9-1F5A-413D-92CF-8B01E849F688}" type="pres">
      <dgm:prSet presAssocID="{2A358C96-7D5C-4B07-9D78-9DBC9781DB9F}" presName="Accent" presStyleLbl="bgShp" presStyleIdx="1" presStyleCnt="6"/>
      <dgm:spPr/>
    </dgm:pt>
    <dgm:pt modelId="{9FBED81D-E745-40E4-9666-CA1D5BBC06A4}" type="pres">
      <dgm:prSet presAssocID="{2A358C96-7D5C-4B07-9D78-9DBC9781DB9F}" presName="Child2" presStyleLbl="node1" presStyleIdx="1" presStyleCnt="6">
        <dgm:presLayoutVars>
          <dgm:chMax val="0"/>
          <dgm:chPref val="0"/>
          <dgm:bulletEnabled val="1"/>
        </dgm:presLayoutVars>
      </dgm:prSet>
      <dgm:spPr/>
    </dgm:pt>
    <dgm:pt modelId="{5940FE00-448B-4325-9910-A0D90598F59F}" type="pres">
      <dgm:prSet presAssocID="{E1C5A0F7-9C5C-4776-9D53-C99470921DAD}" presName="Accent3" presStyleCnt="0"/>
      <dgm:spPr/>
    </dgm:pt>
    <dgm:pt modelId="{96065D58-E0FA-4011-A0F0-5DF63526B25D}" type="pres">
      <dgm:prSet presAssocID="{E1C5A0F7-9C5C-4776-9D53-C99470921DAD}" presName="Accent" presStyleLbl="bgShp" presStyleIdx="2" presStyleCnt="6"/>
      <dgm:spPr/>
    </dgm:pt>
    <dgm:pt modelId="{2E9F2FC5-4589-4E2E-AF83-AD65BF6EA4D7}" type="pres">
      <dgm:prSet presAssocID="{E1C5A0F7-9C5C-4776-9D53-C99470921DAD}" presName="Child3" presStyleLbl="node1" presStyleIdx="2" presStyleCnt="6">
        <dgm:presLayoutVars>
          <dgm:chMax val="0"/>
          <dgm:chPref val="0"/>
          <dgm:bulletEnabled val="1"/>
        </dgm:presLayoutVars>
      </dgm:prSet>
      <dgm:spPr/>
    </dgm:pt>
    <dgm:pt modelId="{75940144-A831-4401-A5CB-3EE0EE298A38}" type="pres">
      <dgm:prSet presAssocID="{BDA0357A-763C-4756-B63D-1F45D3A1A29B}" presName="Accent4" presStyleCnt="0"/>
      <dgm:spPr/>
    </dgm:pt>
    <dgm:pt modelId="{B88F3AB7-B33B-41A6-B58C-85798CCEC155}" type="pres">
      <dgm:prSet presAssocID="{BDA0357A-763C-4756-B63D-1F45D3A1A29B}" presName="Accent" presStyleLbl="bgShp" presStyleIdx="3" presStyleCnt="6"/>
      <dgm:spPr/>
    </dgm:pt>
    <dgm:pt modelId="{A0F1AD47-1596-4839-9620-AD05264D2F9B}" type="pres">
      <dgm:prSet presAssocID="{BDA0357A-763C-4756-B63D-1F45D3A1A29B}" presName="Child4" presStyleLbl="node1" presStyleIdx="3" presStyleCnt="6">
        <dgm:presLayoutVars>
          <dgm:chMax val="0"/>
          <dgm:chPref val="0"/>
          <dgm:bulletEnabled val="1"/>
        </dgm:presLayoutVars>
      </dgm:prSet>
      <dgm:spPr/>
    </dgm:pt>
    <dgm:pt modelId="{80BDB441-EAB0-4D99-A023-6EF19AD8C8DC}" type="pres">
      <dgm:prSet presAssocID="{C37FAA0B-6122-44FD-B15F-B421FC0740B7}" presName="Accent5" presStyleCnt="0"/>
      <dgm:spPr/>
    </dgm:pt>
    <dgm:pt modelId="{2FA04490-8EAD-4B8A-B5C8-5D5114FFEB14}" type="pres">
      <dgm:prSet presAssocID="{C37FAA0B-6122-44FD-B15F-B421FC0740B7}" presName="Accent" presStyleLbl="bgShp" presStyleIdx="4" presStyleCnt="6"/>
      <dgm:spPr/>
    </dgm:pt>
    <dgm:pt modelId="{AFB754B5-4F78-4683-B468-55E237871E3D}" type="pres">
      <dgm:prSet presAssocID="{C37FAA0B-6122-44FD-B15F-B421FC0740B7}" presName="Child5" presStyleLbl="node1" presStyleIdx="4" presStyleCnt="6" custLinFactNeighborX="229" custLinFactNeighborY="1771">
        <dgm:presLayoutVars>
          <dgm:chMax val="0"/>
          <dgm:chPref val="0"/>
          <dgm:bulletEnabled val="1"/>
        </dgm:presLayoutVars>
      </dgm:prSet>
      <dgm:spPr/>
    </dgm:pt>
    <dgm:pt modelId="{10EE793A-CDFE-4B0E-B72B-BD60913DB5A7}" type="pres">
      <dgm:prSet presAssocID="{810F4C56-D53E-4E08-AA31-A1F2BC40C390}" presName="Accent6" presStyleCnt="0"/>
      <dgm:spPr/>
    </dgm:pt>
    <dgm:pt modelId="{1FAA3400-F537-41E4-8D06-B3D28F05C79E}" type="pres">
      <dgm:prSet presAssocID="{810F4C56-D53E-4E08-AA31-A1F2BC40C390}" presName="Accent" presStyleLbl="bgShp" presStyleIdx="5" presStyleCnt="6"/>
      <dgm:spPr/>
    </dgm:pt>
    <dgm:pt modelId="{3B03A4C0-2162-4FB3-90A7-9A6E9CB3101C}" type="pres">
      <dgm:prSet presAssocID="{810F4C56-D53E-4E08-AA31-A1F2BC40C390}" presName="Child6" presStyleLbl="node1" presStyleIdx="5" presStyleCnt="6">
        <dgm:presLayoutVars>
          <dgm:chMax val="0"/>
          <dgm:chPref val="0"/>
          <dgm:bulletEnabled val="1"/>
        </dgm:presLayoutVars>
      </dgm:prSet>
      <dgm:spPr/>
    </dgm:pt>
  </dgm:ptLst>
  <dgm:cxnLst>
    <dgm:cxn modelId="{E359131C-04EC-4DCF-93F4-687EE0777AA5}" srcId="{EA435B4B-A93D-4077-82B3-863B854C74FD}" destId="{BDA0357A-763C-4756-B63D-1F45D3A1A29B}" srcOrd="3" destOrd="0" parTransId="{4B32F651-B416-4FD9-AD7B-D241244BB24C}" sibTransId="{E8384A0D-8930-4ADA-9FC9-A2DE2D8551E5}"/>
    <dgm:cxn modelId="{C2A3EE3E-822F-4CE7-9D64-D14A1805F05A}" srcId="{EA435B4B-A93D-4077-82B3-863B854C74FD}" destId="{6793F82F-0D64-448C-883A-39E818366A51}" srcOrd="0" destOrd="0" parTransId="{C29A84F5-581A-4D42-AD73-93EF848FDC04}" sibTransId="{957BA9F6-B068-4486-A848-EE6407D6150E}"/>
    <dgm:cxn modelId="{9D2C483F-0E28-4E62-A918-59DD8C9153A9}" srcId="{E9C8C020-1E72-4DBD-ABB5-006BCCA98C74}" destId="{EA435B4B-A93D-4077-82B3-863B854C74FD}" srcOrd="0" destOrd="0" parTransId="{4FA71750-9609-4108-A86F-C882E8558FA5}" sibTransId="{FF82B286-E0A8-4E8A-9B14-CBB10AEA4F4D}"/>
    <dgm:cxn modelId="{4D9C2F43-A8F3-4382-B559-085B8D446B1C}" srcId="{EA435B4B-A93D-4077-82B3-863B854C74FD}" destId="{2A358C96-7D5C-4B07-9D78-9DBC9781DB9F}" srcOrd="1" destOrd="0" parTransId="{94F5C2EA-66C1-4557-AC9D-F8F8829D9F05}" sibTransId="{F811BF40-42EC-45D7-B112-80A2C5E773E5}"/>
    <dgm:cxn modelId="{6B623072-7DA7-4E1B-B27D-6313EA84565E}" type="presOf" srcId="{810F4C56-D53E-4E08-AA31-A1F2BC40C390}" destId="{3B03A4C0-2162-4FB3-90A7-9A6E9CB3101C}" srcOrd="0" destOrd="0" presId="urn:microsoft.com/office/officeart/2011/layout/HexagonRadial#1"/>
    <dgm:cxn modelId="{E1282D93-5201-4A29-B39A-C3F8E612843C}" srcId="{EA435B4B-A93D-4077-82B3-863B854C74FD}" destId="{810F4C56-D53E-4E08-AA31-A1F2BC40C390}" srcOrd="5" destOrd="0" parTransId="{31ED1AF6-D422-47E5-8032-AB6AFBC87A73}" sibTransId="{CAF0E90A-09F0-42D6-9714-AC75D746C494}"/>
    <dgm:cxn modelId="{8D172596-7D7B-4ABC-9C89-DA18A8F62A2E}" srcId="{EA435B4B-A93D-4077-82B3-863B854C74FD}" destId="{E1C5A0F7-9C5C-4776-9D53-C99470921DAD}" srcOrd="2" destOrd="0" parTransId="{E06E27FC-7BFA-433D-916C-DD2E0938A4D1}" sibTransId="{2B6BF2A9-324D-4BB8-85F1-0FCD0692B9C6}"/>
    <dgm:cxn modelId="{30A7CBA4-E330-4FFD-BBCB-D5381FA875DE}" srcId="{EA435B4B-A93D-4077-82B3-863B854C74FD}" destId="{C37FAA0B-6122-44FD-B15F-B421FC0740B7}" srcOrd="4" destOrd="0" parTransId="{4FA427AA-DB5A-430E-8526-E9EAD6B1EB26}" sibTransId="{3452BB6F-34F5-4D40-9BB9-27D2638F9530}"/>
    <dgm:cxn modelId="{321EA6BC-D217-4C1A-9682-34687420AB1C}" type="presOf" srcId="{BDA0357A-763C-4756-B63D-1F45D3A1A29B}" destId="{A0F1AD47-1596-4839-9620-AD05264D2F9B}" srcOrd="0" destOrd="0" presId="urn:microsoft.com/office/officeart/2011/layout/HexagonRadial#1"/>
    <dgm:cxn modelId="{6DC07AC1-FAE2-49BB-869A-207205D3E47F}" type="presOf" srcId="{E1C5A0F7-9C5C-4776-9D53-C99470921DAD}" destId="{2E9F2FC5-4589-4E2E-AF83-AD65BF6EA4D7}" srcOrd="0" destOrd="0" presId="urn:microsoft.com/office/officeart/2011/layout/HexagonRadial#1"/>
    <dgm:cxn modelId="{2876D0D6-22CF-4EDC-9702-F64109334E4D}" type="presOf" srcId="{EA435B4B-A93D-4077-82B3-863B854C74FD}" destId="{6C834A91-450B-4A80-BEA8-507EA64801AE}" srcOrd="0" destOrd="0" presId="urn:microsoft.com/office/officeart/2011/layout/HexagonRadial#1"/>
    <dgm:cxn modelId="{401B87D7-7157-4917-8B7D-B23BC0AE0BE0}" type="presOf" srcId="{C37FAA0B-6122-44FD-B15F-B421FC0740B7}" destId="{AFB754B5-4F78-4683-B468-55E237871E3D}" srcOrd="0" destOrd="0" presId="urn:microsoft.com/office/officeart/2011/layout/HexagonRadial#1"/>
    <dgm:cxn modelId="{D4F143D8-756F-42EF-925C-8B6B06CFD806}" type="presOf" srcId="{6793F82F-0D64-448C-883A-39E818366A51}" destId="{DC75769E-167F-4169-A1F9-F1D41101DD5C}" srcOrd="0" destOrd="0" presId="urn:microsoft.com/office/officeart/2011/layout/HexagonRadial#1"/>
    <dgm:cxn modelId="{AD39A3EE-657A-4D53-AF38-664219B3F66E}" type="presOf" srcId="{E9C8C020-1E72-4DBD-ABB5-006BCCA98C74}" destId="{45268DE9-0F92-40D6-8CB7-6C0D5E13F378}" srcOrd="0" destOrd="0" presId="urn:microsoft.com/office/officeart/2011/layout/HexagonRadial#1"/>
    <dgm:cxn modelId="{76DF87FC-830A-4B7C-B6CA-2257F8B6ABD7}" type="presOf" srcId="{2A358C96-7D5C-4B07-9D78-9DBC9781DB9F}" destId="{9FBED81D-E745-40E4-9666-CA1D5BBC06A4}" srcOrd="0" destOrd="0" presId="urn:microsoft.com/office/officeart/2011/layout/HexagonRadial#1"/>
    <dgm:cxn modelId="{FC599BFD-CA3B-46D7-AA5F-8461898E8A1D}" type="presParOf" srcId="{45268DE9-0F92-40D6-8CB7-6C0D5E13F378}" destId="{6C834A91-450B-4A80-BEA8-507EA64801AE}" srcOrd="0" destOrd="0" presId="urn:microsoft.com/office/officeart/2011/layout/HexagonRadial#1"/>
    <dgm:cxn modelId="{DEE6236D-B6E5-4BE2-9715-742840ED7F4C}" type="presParOf" srcId="{45268DE9-0F92-40D6-8CB7-6C0D5E13F378}" destId="{AFFF5CBF-3D06-4ADA-A06F-79F0534CC153}" srcOrd="1" destOrd="0" presId="urn:microsoft.com/office/officeart/2011/layout/HexagonRadial#1"/>
    <dgm:cxn modelId="{3B262751-9CE7-45CA-9092-E884D4BE7061}" type="presParOf" srcId="{AFFF5CBF-3D06-4ADA-A06F-79F0534CC153}" destId="{238D24DD-7E0C-4235-A735-8141D5F55D51}" srcOrd="0" destOrd="0" presId="urn:microsoft.com/office/officeart/2011/layout/HexagonRadial#1"/>
    <dgm:cxn modelId="{90FD2C8B-E6E1-42FA-8AE7-938D822551DE}" type="presParOf" srcId="{45268DE9-0F92-40D6-8CB7-6C0D5E13F378}" destId="{DC75769E-167F-4169-A1F9-F1D41101DD5C}" srcOrd="2" destOrd="0" presId="urn:microsoft.com/office/officeart/2011/layout/HexagonRadial#1"/>
    <dgm:cxn modelId="{787D4FF8-96E2-4E5D-AC33-975C3CEAC481}" type="presParOf" srcId="{45268DE9-0F92-40D6-8CB7-6C0D5E13F378}" destId="{2B4B6FAB-4221-47A7-9425-3293F3659416}" srcOrd="3" destOrd="0" presId="urn:microsoft.com/office/officeart/2011/layout/HexagonRadial#1"/>
    <dgm:cxn modelId="{E00F09B9-6D9D-40BC-89A4-FB27680078B3}" type="presParOf" srcId="{2B4B6FAB-4221-47A7-9425-3293F3659416}" destId="{C28FE2B9-1F5A-413D-92CF-8B01E849F688}" srcOrd="0" destOrd="0" presId="urn:microsoft.com/office/officeart/2011/layout/HexagonRadial#1"/>
    <dgm:cxn modelId="{8221C829-536D-448E-A14D-8D2B5A4115FD}" type="presParOf" srcId="{45268DE9-0F92-40D6-8CB7-6C0D5E13F378}" destId="{9FBED81D-E745-40E4-9666-CA1D5BBC06A4}" srcOrd="4" destOrd="0" presId="urn:microsoft.com/office/officeart/2011/layout/HexagonRadial#1"/>
    <dgm:cxn modelId="{8533AF8A-4669-44DD-BC9C-6F8136A81238}" type="presParOf" srcId="{45268DE9-0F92-40D6-8CB7-6C0D5E13F378}" destId="{5940FE00-448B-4325-9910-A0D90598F59F}" srcOrd="5" destOrd="0" presId="urn:microsoft.com/office/officeart/2011/layout/HexagonRadial#1"/>
    <dgm:cxn modelId="{6E10D1FE-9BF5-434D-B893-F197F80DB280}" type="presParOf" srcId="{5940FE00-448B-4325-9910-A0D90598F59F}" destId="{96065D58-E0FA-4011-A0F0-5DF63526B25D}" srcOrd="0" destOrd="0" presId="urn:microsoft.com/office/officeart/2011/layout/HexagonRadial#1"/>
    <dgm:cxn modelId="{01CB378C-0CFF-4DF7-8AB4-D460A23C7722}" type="presParOf" srcId="{45268DE9-0F92-40D6-8CB7-6C0D5E13F378}" destId="{2E9F2FC5-4589-4E2E-AF83-AD65BF6EA4D7}" srcOrd="6" destOrd="0" presId="urn:microsoft.com/office/officeart/2011/layout/HexagonRadial#1"/>
    <dgm:cxn modelId="{35727AF0-3715-464B-A297-10E5831AA5B3}" type="presParOf" srcId="{45268DE9-0F92-40D6-8CB7-6C0D5E13F378}" destId="{75940144-A831-4401-A5CB-3EE0EE298A38}" srcOrd="7" destOrd="0" presId="urn:microsoft.com/office/officeart/2011/layout/HexagonRadial#1"/>
    <dgm:cxn modelId="{748CF0D2-B9F4-49B5-9B00-8296D3FC1434}" type="presParOf" srcId="{75940144-A831-4401-A5CB-3EE0EE298A38}" destId="{B88F3AB7-B33B-41A6-B58C-85798CCEC155}" srcOrd="0" destOrd="0" presId="urn:microsoft.com/office/officeart/2011/layout/HexagonRadial#1"/>
    <dgm:cxn modelId="{85DBCD80-33A0-4353-8857-A505B209E141}" type="presParOf" srcId="{45268DE9-0F92-40D6-8CB7-6C0D5E13F378}" destId="{A0F1AD47-1596-4839-9620-AD05264D2F9B}" srcOrd="8" destOrd="0" presId="urn:microsoft.com/office/officeart/2011/layout/HexagonRadial#1"/>
    <dgm:cxn modelId="{424E04EA-2EA0-4B62-ABFB-E602C7BA29EC}" type="presParOf" srcId="{45268DE9-0F92-40D6-8CB7-6C0D5E13F378}" destId="{80BDB441-EAB0-4D99-A023-6EF19AD8C8DC}" srcOrd="9" destOrd="0" presId="urn:microsoft.com/office/officeart/2011/layout/HexagonRadial#1"/>
    <dgm:cxn modelId="{E875BDFB-70A7-4971-9C7F-6E7DE2C66EE1}" type="presParOf" srcId="{80BDB441-EAB0-4D99-A023-6EF19AD8C8DC}" destId="{2FA04490-8EAD-4B8A-B5C8-5D5114FFEB14}" srcOrd="0" destOrd="0" presId="urn:microsoft.com/office/officeart/2011/layout/HexagonRadial#1"/>
    <dgm:cxn modelId="{BDFB1FC7-0DE3-452A-972B-934D6C8B71A0}" type="presParOf" srcId="{45268DE9-0F92-40D6-8CB7-6C0D5E13F378}" destId="{AFB754B5-4F78-4683-B468-55E237871E3D}" srcOrd="10" destOrd="0" presId="urn:microsoft.com/office/officeart/2011/layout/HexagonRadial#1"/>
    <dgm:cxn modelId="{E77B0D8D-C8F5-4188-8D1F-DAFC53C55CEE}" type="presParOf" srcId="{45268DE9-0F92-40D6-8CB7-6C0D5E13F378}" destId="{10EE793A-CDFE-4B0E-B72B-BD60913DB5A7}" srcOrd="11" destOrd="0" presId="urn:microsoft.com/office/officeart/2011/layout/HexagonRadial#1"/>
    <dgm:cxn modelId="{DD34ABEC-3255-4F4A-951C-8A1B056C3977}" type="presParOf" srcId="{10EE793A-CDFE-4B0E-B72B-BD60913DB5A7}" destId="{1FAA3400-F537-41E4-8D06-B3D28F05C79E}" srcOrd="0" destOrd="0" presId="urn:microsoft.com/office/officeart/2011/layout/HexagonRadial#1"/>
    <dgm:cxn modelId="{EB07A3F8-6B3D-4BC0-87B8-008DFC01E7E2}" type="presParOf" srcId="{45268DE9-0F92-40D6-8CB7-6C0D5E13F378}" destId="{3B03A4C0-2162-4FB3-90A7-9A6E9CB3101C}" srcOrd="12" destOrd="0" presId="urn:microsoft.com/office/officeart/2011/layout/Hexagon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834A91-450B-4A80-BEA8-507EA64801AE}">
      <dsp:nvSpPr>
        <dsp:cNvPr id="0" name=""/>
        <dsp:cNvSpPr/>
      </dsp:nvSpPr>
      <dsp:spPr>
        <a:xfrm>
          <a:off x="3064595" y="1652123"/>
          <a:ext cx="2099920" cy="1816516"/>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he-IL" sz="1900" kern="1200" dirty="0"/>
            <a:t>אובדנות ניתנת למניעה</a:t>
          </a:r>
          <a:endParaRPr lang="en-US" sz="1900" kern="1200" dirty="0"/>
        </a:p>
      </dsp:txBody>
      <dsp:txXfrm>
        <a:off x="3412581" y="1953145"/>
        <a:ext cx="1403948" cy="1214472"/>
      </dsp:txXfrm>
    </dsp:sp>
    <dsp:sp modelId="{C28FE2B9-1F5A-413D-92CF-8B01E849F688}">
      <dsp:nvSpPr>
        <dsp:cNvPr id="0" name=""/>
        <dsp:cNvSpPr/>
      </dsp:nvSpPr>
      <dsp:spPr>
        <a:xfrm>
          <a:off x="4379549" y="783042"/>
          <a:ext cx="792293" cy="682665"/>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C75769E-167F-4169-A1F9-F1D41101DD5C}">
      <dsp:nvSpPr>
        <dsp:cNvPr id="0" name=""/>
        <dsp:cNvSpPr/>
      </dsp:nvSpPr>
      <dsp:spPr>
        <a:xfrm>
          <a:off x="3258028" y="0"/>
          <a:ext cx="1720869" cy="1488754"/>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he-IL" sz="1900" kern="1200" dirty="0"/>
            <a:t>מותר וצריך לשאול על אובדנות</a:t>
          </a:r>
          <a:endParaRPr lang="en-US" sz="1900" kern="1200" dirty="0"/>
        </a:p>
      </dsp:txBody>
      <dsp:txXfrm>
        <a:off x="3543213" y="246718"/>
        <a:ext cx="1150499" cy="995318"/>
      </dsp:txXfrm>
    </dsp:sp>
    <dsp:sp modelId="{96065D58-E0FA-4011-A0F0-5DF63526B25D}">
      <dsp:nvSpPr>
        <dsp:cNvPr id="0" name=""/>
        <dsp:cNvSpPr/>
      </dsp:nvSpPr>
      <dsp:spPr>
        <a:xfrm>
          <a:off x="5304217" y="2059264"/>
          <a:ext cx="792293" cy="682665"/>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FBED81D-E745-40E4-9666-CA1D5BBC06A4}">
      <dsp:nvSpPr>
        <dsp:cNvPr id="0" name=""/>
        <dsp:cNvSpPr/>
      </dsp:nvSpPr>
      <dsp:spPr>
        <a:xfrm>
          <a:off x="4836266" y="915683"/>
          <a:ext cx="1720869" cy="1488754"/>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he-IL" sz="1900" kern="1200" dirty="0"/>
            <a:t>לא לעבוד לבד</a:t>
          </a:r>
          <a:endParaRPr lang="en-US" sz="1900" kern="1200" dirty="0"/>
        </a:p>
      </dsp:txBody>
      <dsp:txXfrm>
        <a:off x="5121451" y="1162401"/>
        <a:ext cx="1150499" cy="995318"/>
      </dsp:txXfrm>
    </dsp:sp>
    <dsp:sp modelId="{B88F3AB7-B33B-41A6-B58C-85798CCEC155}">
      <dsp:nvSpPr>
        <dsp:cNvPr id="0" name=""/>
        <dsp:cNvSpPr/>
      </dsp:nvSpPr>
      <dsp:spPr>
        <a:xfrm>
          <a:off x="4661883" y="3499879"/>
          <a:ext cx="792293" cy="682665"/>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E9F2FC5-4589-4E2E-AF83-AD65BF6EA4D7}">
      <dsp:nvSpPr>
        <dsp:cNvPr id="0" name=""/>
        <dsp:cNvSpPr/>
      </dsp:nvSpPr>
      <dsp:spPr>
        <a:xfrm>
          <a:off x="4836266" y="2715812"/>
          <a:ext cx="1720869" cy="1488754"/>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he-IL" sz="1900" kern="1200" dirty="0"/>
            <a:t>סודיות מוגבלת ותיעוד</a:t>
          </a:r>
          <a:endParaRPr lang="en-US" sz="1900" kern="1200" dirty="0"/>
        </a:p>
      </dsp:txBody>
      <dsp:txXfrm>
        <a:off x="5121451" y="2962530"/>
        <a:ext cx="1150499" cy="995318"/>
      </dsp:txXfrm>
    </dsp:sp>
    <dsp:sp modelId="{2FA04490-8EAD-4B8A-B5C8-5D5114FFEB14}">
      <dsp:nvSpPr>
        <dsp:cNvPr id="0" name=""/>
        <dsp:cNvSpPr/>
      </dsp:nvSpPr>
      <dsp:spPr>
        <a:xfrm>
          <a:off x="3068503" y="3649420"/>
          <a:ext cx="792293" cy="682665"/>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0F1AD47-1596-4839-9620-AD05264D2F9B}">
      <dsp:nvSpPr>
        <dsp:cNvPr id="0" name=""/>
        <dsp:cNvSpPr/>
      </dsp:nvSpPr>
      <dsp:spPr>
        <a:xfrm>
          <a:off x="3258028" y="3632520"/>
          <a:ext cx="1720869" cy="1488754"/>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he-IL" sz="1900" kern="1200" dirty="0"/>
            <a:t>אמפתיה למשאלת המוות</a:t>
          </a:r>
          <a:endParaRPr lang="en-US" sz="1900" kern="1200" dirty="0"/>
        </a:p>
      </dsp:txBody>
      <dsp:txXfrm>
        <a:off x="3543213" y="3879238"/>
        <a:ext cx="1150499" cy="995318"/>
      </dsp:txXfrm>
    </dsp:sp>
    <dsp:sp modelId="{1FAA3400-F537-41E4-8D06-B3D28F05C79E}">
      <dsp:nvSpPr>
        <dsp:cNvPr id="0" name=""/>
        <dsp:cNvSpPr/>
      </dsp:nvSpPr>
      <dsp:spPr>
        <a:xfrm>
          <a:off x="2128692" y="2373710"/>
          <a:ext cx="792293" cy="682665"/>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FB754B5-4F78-4683-B468-55E237871E3D}">
      <dsp:nvSpPr>
        <dsp:cNvPr id="0" name=""/>
        <dsp:cNvSpPr/>
      </dsp:nvSpPr>
      <dsp:spPr>
        <a:xfrm>
          <a:off x="1676404" y="2743202"/>
          <a:ext cx="1720869" cy="1488754"/>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he-IL" sz="1900" kern="1200" dirty="0"/>
            <a:t>ידע בתחום</a:t>
          </a:r>
          <a:endParaRPr lang="en-US" sz="1900" kern="1200" dirty="0"/>
        </a:p>
      </dsp:txBody>
      <dsp:txXfrm>
        <a:off x="1961589" y="2989920"/>
        <a:ext cx="1150499" cy="995318"/>
      </dsp:txXfrm>
    </dsp:sp>
    <dsp:sp modelId="{3B03A4C0-2162-4FB3-90A7-9A6E9CB3101C}">
      <dsp:nvSpPr>
        <dsp:cNvPr id="0" name=""/>
        <dsp:cNvSpPr/>
      </dsp:nvSpPr>
      <dsp:spPr>
        <a:xfrm>
          <a:off x="1672463" y="913635"/>
          <a:ext cx="1720869" cy="1488754"/>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he-IL" sz="1900" kern="1200" dirty="0"/>
            <a:t>עבודה עם בני משפחה היא קריטית</a:t>
          </a:r>
          <a:endParaRPr lang="en-US" sz="1900" kern="1200" dirty="0"/>
        </a:p>
      </dsp:txBody>
      <dsp:txXfrm>
        <a:off x="1957648" y="1160353"/>
        <a:ext cx="1150499" cy="995318"/>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1">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pPr>
              <a:defRPr/>
            </a:pPr>
            <a:endParaRPr lang="en-US"/>
          </a:p>
        </p:txBody>
      </p:sp>
      <p:sp>
        <p:nvSpPr>
          <p:cNvPr id="7680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901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7680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680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pPr>
              <a:defRPr/>
            </a:pPr>
            <a:endParaRPr lang="en-US"/>
          </a:p>
        </p:txBody>
      </p:sp>
      <p:sp>
        <p:nvSpPr>
          <p:cNvPr id="7680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951636F4-A741-4E5D-86D9-798ACC004D3B}" type="slidenum">
              <a:rPr lang="en-US"/>
              <a:pPr>
                <a:defRPr/>
              </a:pPr>
              <a:t>‹#›</a:t>
            </a:fld>
            <a:endParaRPr lang="en-US"/>
          </a:p>
        </p:txBody>
      </p:sp>
    </p:spTree>
    <p:extLst>
      <p:ext uri="{BB962C8B-B14F-4D97-AF65-F5344CB8AC3E}">
        <p14:creationId xmlns:p14="http://schemas.microsoft.com/office/powerpoint/2010/main" val="16777142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dirty="0"/>
          </a:p>
        </p:txBody>
      </p:sp>
      <p:sp>
        <p:nvSpPr>
          <p:cNvPr id="4" name="מציין מיקום של מספר שקופית 3"/>
          <p:cNvSpPr>
            <a:spLocks noGrp="1"/>
          </p:cNvSpPr>
          <p:nvPr>
            <p:ph type="sldNum" sz="quarter" idx="10"/>
          </p:nvPr>
        </p:nvSpPr>
        <p:spPr/>
        <p:txBody>
          <a:bodyPr/>
          <a:lstStyle/>
          <a:p>
            <a:pPr>
              <a:defRPr/>
            </a:pPr>
            <a:fld id="{951636F4-A741-4E5D-86D9-798ACC004D3B}" type="slidenum">
              <a:rPr lang="en-US" smtClean="0"/>
              <a:pPr>
                <a:defRPr/>
              </a:pPr>
              <a:t>1</a:t>
            </a:fld>
            <a:endParaRPr lang="en-US"/>
          </a:p>
        </p:txBody>
      </p:sp>
    </p:spTree>
    <p:extLst>
      <p:ext uri="{BB962C8B-B14F-4D97-AF65-F5344CB8AC3E}">
        <p14:creationId xmlns:p14="http://schemas.microsoft.com/office/powerpoint/2010/main" val="16044976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4:notes"/>
          <p:cNvSpPr txBox="1">
            <a:spLocks noGrp="1"/>
          </p:cNvSpPr>
          <p:nvPr>
            <p:ph type="body" idx="1"/>
          </p:nvPr>
        </p:nvSpPr>
        <p:spPr>
          <a:xfrm>
            <a:off x="914400" y="3251200"/>
            <a:ext cx="7315200" cy="3081300"/>
          </a:xfrm>
          <a:prstGeom prst="rect">
            <a:avLst/>
          </a:prstGeom>
          <a:noFill/>
          <a:ln>
            <a:noFill/>
          </a:ln>
        </p:spPr>
        <p:txBody>
          <a:bodyPr spcFirstLastPara="1" wrap="square" lIns="91425" tIns="45700" rIns="91425" bIns="45700" anchor="t" anchorCtr="0">
            <a:noAutofit/>
          </a:bodyPr>
          <a:lstStyle/>
          <a:p>
            <a:pPr marL="0" marR="457200" lvl="0" indent="0" algn="r" rtl="1">
              <a:lnSpc>
                <a:spcPct val="115000"/>
              </a:lnSpc>
              <a:spcBef>
                <a:spcPts val="0"/>
              </a:spcBef>
              <a:spcAft>
                <a:spcPts val="0"/>
              </a:spcAft>
              <a:buClr>
                <a:schemeClr val="dk1"/>
              </a:buClr>
              <a:buSzPts val="1100"/>
              <a:buFont typeface="Arial"/>
              <a:buNone/>
            </a:pPr>
            <a:r>
              <a:rPr lang="en-US" sz="1100"/>
              <a:t>ניהול גופני: -</a:t>
            </a:r>
            <a:r>
              <a:rPr lang="en-US" sz="700">
                <a:latin typeface="Times New Roman"/>
                <a:ea typeface="Times New Roman"/>
                <a:cs typeface="Times New Roman"/>
                <a:sym typeface="Times New Roman"/>
              </a:rPr>
              <a:t>   </a:t>
            </a:r>
            <a:r>
              <a:rPr lang="en-US" sz="1100"/>
              <a:t>-</a:t>
            </a:r>
            <a:r>
              <a:rPr lang="en-US" sz="700">
                <a:latin typeface="Times New Roman"/>
                <a:ea typeface="Times New Roman"/>
                <a:cs typeface="Times New Roman"/>
                <a:sym typeface="Times New Roman"/>
              </a:rPr>
              <a:t>    </a:t>
            </a:r>
            <a:r>
              <a:rPr lang="en-US" sz="1100"/>
              <a:t>הטכניקה הכי מעודכנת לנשימות (מחקר שהתפרסם בינואר האחרון בסטנפורד): חברו 120 אנשים לחיישנים במשך חודש, שמודדים רמת דריכות וכו׳. נתנו להם 4 סוגים של תרגולים 5 דקות ביום (3 תרגולי נשימה ותרגול של מיינדפולנס). בדקו מה ההשפעה על הבייסליין הפיזיולוגי של האדם, והאם יש שינוי בתגובה למצבי סטרס, אחרי חודש? מצאו שכל הקבוצות שינו את הבייסליין והגיבו יותר טוב במצבי חירום, המיינדפולנס הכי פחות. התרגול נשימה שעבד הכי הרבה זה double inhale (מופיע בהקלטה).</a:t>
            </a:r>
            <a:endParaRPr sz="1100"/>
          </a:p>
          <a:p>
            <a:pPr marL="0" lvl="0" indent="0" algn="r" rtl="1">
              <a:lnSpc>
                <a:spcPct val="100000"/>
              </a:lnSpc>
              <a:spcBef>
                <a:spcPts val="0"/>
              </a:spcBef>
              <a:spcAft>
                <a:spcPts val="0"/>
              </a:spcAft>
              <a:buSzPts val="1400"/>
              <a:buNone/>
            </a:pPr>
            <a:endParaRPr/>
          </a:p>
        </p:txBody>
      </p:sp>
      <p:sp>
        <p:nvSpPr>
          <p:cNvPr id="427" name="Google Shape;427;p4:notes"/>
          <p:cNvSpPr>
            <a:spLocks noGrp="1" noRot="1" noChangeAspect="1"/>
          </p:cNvSpPr>
          <p:nvPr>
            <p:ph type="sldImg" idx="2"/>
          </p:nvPr>
        </p:nvSpPr>
        <p:spPr>
          <a:xfrm>
            <a:off x="2860675" y="512763"/>
            <a:ext cx="342265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25b6e2816f9_0_13:notes"/>
          <p:cNvSpPr txBox="1">
            <a:spLocks noGrp="1"/>
          </p:cNvSpPr>
          <p:nvPr>
            <p:ph type="body" idx="1"/>
          </p:nvPr>
        </p:nvSpPr>
        <p:spPr>
          <a:xfrm>
            <a:off x="914400" y="3251200"/>
            <a:ext cx="7315200" cy="3081300"/>
          </a:xfrm>
          <a:prstGeom prst="rect">
            <a:avLst/>
          </a:prstGeom>
          <a:noFill/>
          <a:ln>
            <a:noFill/>
          </a:ln>
        </p:spPr>
        <p:txBody>
          <a:bodyPr spcFirstLastPara="1" wrap="square" lIns="91425" tIns="45700" rIns="91425" bIns="45700" anchor="t" anchorCtr="0">
            <a:noAutofit/>
          </a:bodyPr>
          <a:lstStyle/>
          <a:p>
            <a:pPr marL="0" lvl="0" indent="0" algn="r" rtl="1">
              <a:lnSpc>
                <a:spcPct val="100000"/>
              </a:lnSpc>
              <a:spcBef>
                <a:spcPts val="0"/>
              </a:spcBef>
              <a:spcAft>
                <a:spcPts val="0"/>
              </a:spcAft>
              <a:buSzPts val="1400"/>
              <a:buNone/>
            </a:pPr>
            <a:r>
              <a:rPr lang="en-US" dirty="0"/>
              <a:t>מיומנויות </a:t>
            </a:r>
            <a:r>
              <a:rPr lang="en-US" dirty="0" err="1"/>
              <a:t>מיקוד</a:t>
            </a:r>
            <a:r>
              <a:rPr lang="en-US" dirty="0"/>
              <a:t> </a:t>
            </a:r>
            <a:r>
              <a:rPr lang="en-US" dirty="0" err="1"/>
              <a:t>קשב</a:t>
            </a:r>
            <a:r>
              <a:rPr lang="en-US" dirty="0"/>
              <a:t>: </a:t>
            </a:r>
            <a:r>
              <a:rPr lang="en-US" dirty="0" err="1"/>
              <a:t>תרגיל</a:t>
            </a:r>
            <a:r>
              <a:rPr lang="en-US" dirty="0"/>
              <a:t> </a:t>
            </a:r>
            <a:r>
              <a:rPr lang="en-US" dirty="0" err="1"/>
              <a:t>הסימון</a:t>
            </a:r>
            <a:r>
              <a:rPr lang="en-US" dirty="0"/>
              <a:t> </a:t>
            </a:r>
            <a:r>
              <a:rPr lang="en-US" dirty="0" err="1"/>
              <a:t>של</a:t>
            </a:r>
            <a:r>
              <a:rPr lang="en-US" dirty="0"/>
              <a:t> דני-</a:t>
            </a:r>
            <a:r>
              <a:rPr lang="en-US" dirty="0" err="1"/>
              <a:t>ללחוץ</a:t>
            </a:r>
            <a:r>
              <a:rPr lang="en-US" dirty="0"/>
              <a:t> </a:t>
            </a:r>
            <a:r>
              <a:rPr lang="en-US" dirty="0" err="1"/>
              <a:t>על</a:t>
            </a:r>
            <a:r>
              <a:rPr lang="en-US" dirty="0"/>
              <a:t> </a:t>
            </a:r>
            <a:r>
              <a:rPr lang="en-US" dirty="0" err="1"/>
              <a:t>האייקון</a:t>
            </a:r>
            <a:r>
              <a:rPr lang="en-US" dirty="0"/>
              <a:t> </a:t>
            </a:r>
            <a:r>
              <a:rPr lang="en-US" dirty="0" err="1"/>
              <a:t>להקלטה</a:t>
            </a:r>
            <a:r>
              <a:rPr lang="en-US" dirty="0"/>
              <a:t>, </a:t>
            </a:r>
            <a:r>
              <a:rPr lang="en-US" dirty="0" err="1"/>
              <a:t>להשתמש</a:t>
            </a:r>
            <a:r>
              <a:rPr lang="en-US" dirty="0"/>
              <a:t> </a:t>
            </a:r>
            <a:r>
              <a:rPr lang="en-US" dirty="0" err="1"/>
              <a:t>בחלק</a:t>
            </a:r>
            <a:r>
              <a:rPr lang="en-US" dirty="0"/>
              <a:t>, </a:t>
            </a:r>
            <a:r>
              <a:rPr lang="en-US" dirty="0" err="1"/>
              <a:t>לקטוע</a:t>
            </a:r>
            <a:r>
              <a:rPr lang="en-US" dirty="0"/>
              <a:t> </a:t>
            </a:r>
            <a:r>
              <a:rPr lang="en-US" dirty="0" err="1"/>
              <a:t>לפי</a:t>
            </a:r>
            <a:r>
              <a:rPr lang="en-US" dirty="0"/>
              <a:t> </a:t>
            </a:r>
            <a:r>
              <a:rPr lang="en-US" dirty="0" err="1"/>
              <a:t>מצב</a:t>
            </a:r>
            <a:r>
              <a:rPr lang="en-US" dirty="0"/>
              <a:t> </a:t>
            </a:r>
            <a:r>
              <a:rPr lang="en-US" dirty="0" err="1"/>
              <a:t>הקבוצה</a:t>
            </a:r>
            <a:endParaRPr dirty="0"/>
          </a:p>
        </p:txBody>
      </p:sp>
      <p:sp>
        <p:nvSpPr>
          <p:cNvPr id="438" name="Google Shape;438;g25b6e2816f9_0_13:notes"/>
          <p:cNvSpPr>
            <a:spLocks noGrp="1" noRot="1" noChangeAspect="1"/>
          </p:cNvSpPr>
          <p:nvPr>
            <p:ph type="sldImg" idx="2"/>
          </p:nvPr>
        </p:nvSpPr>
        <p:spPr>
          <a:xfrm>
            <a:off x="2860675" y="512763"/>
            <a:ext cx="342265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p33: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r" rtl="1">
              <a:lnSpc>
                <a:spcPct val="107995"/>
              </a:lnSpc>
              <a:spcBef>
                <a:spcPts val="0"/>
              </a:spcBef>
              <a:spcAft>
                <a:spcPts val="0"/>
              </a:spcAft>
              <a:buClr>
                <a:schemeClr val="dk1"/>
              </a:buClr>
              <a:buSzPts val="1400"/>
              <a:buFont typeface="Arial"/>
              <a:buNone/>
            </a:pPr>
            <a:r>
              <a:rPr lang="en-US" dirty="0">
                <a:solidFill>
                  <a:srgbClr val="0F3256"/>
                </a:solidFill>
              </a:rPr>
              <a:t>מיומנויות </a:t>
            </a:r>
            <a:r>
              <a:rPr lang="en-US" dirty="0" err="1">
                <a:solidFill>
                  <a:srgbClr val="0F3256"/>
                </a:solidFill>
              </a:rPr>
              <a:t>קגניטיביות</a:t>
            </a:r>
            <a:r>
              <a:rPr lang="en-US" dirty="0">
                <a:solidFill>
                  <a:srgbClr val="0F3256"/>
                </a:solidFill>
              </a:rPr>
              <a:t>: </a:t>
            </a:r>
            <a:r>
              <a:rPr lang="en-US" dirty="0" err="1">
                <a:solidFill>
                  <a:srgbClr val="0F3256"/>
                </a:solidFill>
              </a:rPr>
              <a:t>לבחור</a:t>
            </a:r>
            <a:r>
              <a:rPr lang="en-US" dirty="0">
                <a:solidFill>
                  <a:srgbClr val="0F3256"/>
                </a:solidFill>
              </a:rPr>
              <a:t> </a:t>
            </a:r>
            <a:r>
              <a:rPr lang="en-US" dirty="0" err="1">
                <a:solidFill>
                  <a:srgbClr val="0F3256"/>
                </a:solidFill>
              </a:rPr>
              <a:t>לוותר</a:t>
            </a:r>
            <a:r>
              <a:rPr lang="en-US" dirty="0">
                <a:solidFill>
                  <a:srgbClr val="0F3256"/>
                </a:solidFill>
              </a:rPr>
              <a:t> </a:t>
            </a:r>
            <a:r>
              <a:rPr lang="en-US" dirty="0" err="1">
                <a:solidFill>
                  <a:srgbClr val="0F3256"/>
                </a:solidFill>
              </a:rPr>
              <a:t>על</a:t>
            </a:r>
            <a:r>
              <a:rPr lang="en-US" dirty="0">
                <a:solidFill>
                  <a:srgbClr val="0F3256"/>
                </a:solidFill>
              </a:rPr>
              <a:t> </a:t>
            </a:r>
            <a:r>
              <a:rPr lang="en-US" dirty="0" err="1">
                <a:solidFill>
                  <a:srgbClr val="0F3256"/>
                </a:solidFill>
              </a:rPr>
              <a:t>נסיון</a:t>
            </a:r>
            <a:r>
              <a:rPr lang="en-US" dirty="0">
                <a:solidFill>
                  <a:srgbClr val="0F3256"/>
                </a:solidFill>
              </a:rPr>
              <a:t> </a:t>
            </a:r>
            <a:r>
              <a:rPr lang="en-US" dirty="0" err="1">
                <a:solidFill>
                  <a:srgbClr val="0F3256"/>
                </a:solidFill>
              </a:rPr>
              <a:t>להגיע</a:t>
            </a:r>
            <a:r>
              <a:rPr lang="en-US" dirty="0">
                <a:solidFill>
                  <a:srgbClr val="0F3256"/>
                </a:solidFill>
              </a:rPr>
              <a:t> </a:t>
            </a:r>
            <a:r>
              <a:rPr lang="en-US" dirty="0" err="1">
                <a:solidFill>
                  <a:srgbClr val="0F3256"/>
                </a:solidFill>
              </a:rPr>
              <a:t>לשליטה</a:t>
            </a:r>
            <a:r>
              <a:rPr lang="en-US" dirty="0">
                <a:solidFill>
                  <a:srgbClr val="0F3256"/>
                </a:solidFill>
              </a:rPr>
              <a:t> </a:t>
            </a:r>
            <a:r>
              <a:rPr lang="en-US" dirty="0" err="1">
                <a:solidFill>
                  <a:srgbClr val="0F3256"/>
                </a:solidFill>
              </a:rPr>
              <a:t>מוחלטת</a:t>
            </a:r>
            <a:r>
              <a:rPr lang="en-US" dirty="0">
                <a:solidFill>
                  <a:srgbClr val="0F3256"/>
                </a:solidFill>
              </a:rPr>
              <a:t> </a:t>
            </a:r>
            <a:r>
              <a:rPr lang="en-US" dirty="0" err="1">
                <a:solidFill>
                  <a:srgbClr val="0F3256"/>
                </a:solidFill>
              </a:rPr>
              <a:t>פירושו</a:t>
            </a:r>
            <a:r>
              <a:rPr lang="en-US" dirty="0">
                <a:solidFill>
                  <a:srgbClr val="0F3256"/>
                </a:solidFill>
              </a:rPr>
              <a:t> </a:t>
            </a:r>
            <a:r>
              <a:rPr lang="en-US" dirty="0" err="1">
                <a:solidFill>
                  <a:srgbClr val="0F3256"/>
                </a:solidFill>
              </a:rPr>
              <a:t>לחזק</a:t>
            </a:r>
            <a:r>
              <a:rPr lang="en-US" dirty="0">
                <a:solidFill>
                  <a:srgbClr val="0F3256"/>
                </a:solidFill>
              </a:rPr>
              <a:t> </a:t>
            </a:r>
            <a:r>
              <a:rPr lang="en-US" dirty="0" err="1">
                <a:solidFill>
                  <a:srgbClr val="0F3256"/>
                </a:solidFill>
              </a:rPr>
              <a:t>את</a:t>
            </a:r>
            <a:r>
              <a:rPr lang="en-US" dirty="0">
                <a:solidFill>
                  <a:srgbClr val="0F3256"/>
                </a:solidFill>
              </a:rPr>
              <a:t> </a:t>
            </a:r>
            <a:r>
              <a:rPr lang="en-US" dirty="0" err="1">
                <a:solidFill>
                  <a:srgbClr val="0F3256"/>
                </a:solidFill>
              </a:rPr>
              <a:t>היכולת</a:t>
            </a:r>
            <a:r>
              <a:rPr lang="en-US" dirty="0">
                <a:solidFill>
                  <a:srgbClr val="0F3256"/>
                </a:solidFill>
              </a:rPr>
              <a:t> </a:t>
            </a:r>
            <a:r>
              <a:rPr lang="en-US" dirty="0" err="1">
                <a:solidFill>
                  <a:srgbClr val="0F3256"/>
                </a:solidFill>
              </a:rPr>
              <a:t>להיות</a:t>
            </a:r>
            <a:r>
              <a:rPr lang="en-US" dirty="0">
                <a:solidFill>
                  <a:srgbClr val="0F3256"/>
                </a:solidFill>
              </a:rPr>
              <a:t> </a:t>
            </a:r>
            <a:r>
              <a:rPr lang="en-US" dirty="0" err="1">
                <a:solidFill>
                  <a:srgbClr val="0F3256"/>
                </a:solidFill>
              </a:rPr>
              <a:t>עם</a:t>
            </a:r>
            <a:r>
              <a:rPr lang="en-US" dirty="0">
                <a:solidFill>
                  <a:srgbClr val="0F3256"/>
                </a:solidFill>
              </a:rPr>
              <a:t> </a:t>
            </a:r>
            <a:r>
              <a:rPr lang="en-US" dirty="0" err="1">
                <a:solidFill>
                  <a:srgbClr val="0F3256"/>
                </a:solidFill>
              </a:rPr>
              <a:t>רגש</a:t>
            </a:r>
            <a:r>
              <a:rPr lang="en-US" dirty="0">
                <a:solidFill>
                  <a:srgbClr val="0F3256"/>
                </a:solidFill>
              </a:rPr>
              <a:t> </a:t>
            </a:r>
            <a:r>
              <a:rPr lang="en-US" dirty="0" err="1">
                <a:solidFill>
                  <a:srgbClr val="0F3256"/>
                </a:solidFill>
              </a:rPr>
              <a:t>לא</a:t>
            </a:r>
            <a:r>
              <a:rPr lang="en-US" dirty="0">
                <a:solidFill>
                  <a:srgbClr val="0F3256"/>
                </a:solidFill>
              </a:rPr>
              <a:t> </a:t>
            </a:r>
            <a:r>
              <a:rPr lang="en-US" dirty="0" err="1">
                <a:solidFill>
                  <a:srgbClr val="0F3256"/>
                </a:solidFill>
              </a:rPr>
              <a:t>נעים</a:t>
            </a:r>
            <a:r>
              <a:rPr lang="en-US" dirty="0">
                <a:solidFill>
                  <a:srgbClr val="0F3256"/>
                </a:solidFill>
              </a:rPr>
              <a:t> </a:t>
            </a:r>
            <a:r>
              <a:rPr lang="en-US" dirty="0" err="1">
                <a:solidFill>
                  <a:srgbClr val="0F3256"/>
                </a:solidFill>
              </a:rPr>
              <a:t>ומצב</a:t>
            </a:r>
            <a:r>
              <a:rPr lang="en-US" dirty="0">
                <a:solidFill>
                  <a:srgbClr val="0F3256"/>
                </a:solidFill>
              </a:rPr>
              <a:t> </a:t>
            </a:r>
            <a:r>
              <a:rPr lang="en-US" dirty="0" err="1">
                <a:solidFill>
                  <a:srgbClr val="0F3256"/>
                </a:solidFill>
              </a:rPr>
              <a:t>שאין</a:t>
            </a:r>
            <a:r>
              <a:rPr lang="en-US" dirty="0">
                <a:solidFill>
                  <a:srgbClr val="0F3256"/>
                </a:solidFill>
              </a:rPr>
              <a:t> </a:t>
            </a:r>
            <a:r>
              <a:rPr lang="en-US" dirty="0" err="1">
                <a:solidFill>
                  <a:srgbClr val="0F3256"/>
                </a:solidFill>
              </a:rPr>
              <a:t>לו</a:t>
            </a:r>
            <a:r>
              <a:rPr lang="en-US" dirty="0">
                <a:solidFill>
                  <a:srgbClr val="0F3256"/>
                </a:solidFill>
              </a:rPr>
              <a:t> </a:t>
            </a:r>
            <a:r>
              <a:rPr lang="en-US" dirty="0" err="1">
                <a:solidFill>
                  <a:srgbClr val="0F3256"/>
                </a:solidFill>
              </a:rPr>
              <a:t>כרגע</a:t>
            </a:r>
            <a:r>
              <a:rPr lang="en-US" dirty="0">
                <a:solidFill>
                  <a:srgbClr val="0F3256"/>
                </a:solidFill>
              </a:rPr>
              <a:t> </a:t>
            </a:r>
            <a:r>
              <a:rPr lang="en-US" dirty="0" err="1">
                <a:solidFill>
                  <a:srgbClr val="0F3256"/>
                </a:solidFill>
              </a:rPr>
              <a:t>פתרון</a:t>
            </a:r>
            <a:r>
              <a:rPr lang="en-US" dirty="0">
                <a:solidFill>
                  <a:srgbClr val="0F3256"/>
                </a:solidFill>
              </a:rPr>
              <a:t>. </a:t>
            </a:r>
            <a:r>
              <a:rPr lang="en-US" dirty="0" err="1">
                <a:solidFill>
                  <a:srgbClr val="0F3256"/>
                </a:solidFill>
              </a:rPr>
              <a:t>תרגילי</a:t>
            </a:r>
            <a:r>
              <a:rPr lang="en-US" dirty="0">
                <a:solidFill>
                  <a:srgbClr val="0F3256"/>
                </a:solidFill>
              </a:rPr>
              <a:t> </a:t>
            </a:r>
            <a:r>
              <a:rPr lang="en-US" dirty="0" err="1">
                <a:solidFill>
                  <a:srgbClr val="0F3256"/>
                </a:solidFill>
              </a:rPr>
              <a:t>ויסות</a:t>
            </a:r>
            <a:r>
              <a:rPr lang="en-US" dirty="0">
                <a:solidFill>
                  <a:srgbClr val="0F3256"/>
                </a:solidFill>
              </a:rPr>
              <a:t> </a:t>
            </a:r>
            <a:r>
              <a:rPr lang="en-US" dirty="0" err="1">
                <a:solidFill>
                  <a:srgbClr val="0F3256"/>
                </a:solidFill>
              </a:rPr>
              <a:t>למקרים</a:t>
            </a:r>
            <a:r>
              <a:rPr lang="en-US" dirty="0">
                <a:solidFill>
                  <a:srgbClr val="0F3256"/>
                </a:solidFill>
              </a:rPr>
              <a:t> </a:t>
            </a:r>
            <a:r>
              <a:rPr lang="en-US" dirty="0" err="1">
                <a:solidFill>
                  <a:srgbClr val="0F3256"/>
                </a:solidFill>
              </a:rPr>
              <a:t>של</a:t>
            </a:r>
            <a:r>
              <a:rPr lang="en-US" dirty="0">
                <a:solidFill>
                  <a:srgbClr val="0F3256"/>
                </a:solidFill>
              </a:rPr>
              <a:t> </a:t>
            </a:r>
            <a:r>
              <a:rPr lang="en-US" dirty="0" err="1">
                <a:solidFill>
                  <a:srgbClr val="0F3256"/>
                </a:solidFill>
              </a:rPr>
              <a:t>הצפה</a:t>
            </a:r>
            <a:r>
              <a:rPr lang="en-US" sz="700" dirty="0">
                <a:latin typeface="Times New Roman"/>
                <a:ea typeface="Times New Roman"/>
                <a:cs typeface="Times New Roman"/>
                <a:sym typeface="Times New Roman"/>
              </a:rPr>
              <a:t>	</a:t>
            </a:r>
            <a:r>
              <a:rPr lang="en-US" sz="1100" dirty="0" err="1"/>
              <a:t>צריך</a:t>
            </a:r>
            <a:r>
              <a:rPr lang="en-US" sz="1100" dirty="0"/>
              <a:t> </a:t>
            </a:r>
            <a:r>
              <a:rPr lang="en-US" sz="1100" dirty="0" err="1"/>
              <a:t>לתת</a:t>
            </a:r>
            <a:r>
              <a:rPr lang="en-US" sz="1100" dirty="0"/>
              <a:t> </a:t>
            </a:r>
            <a:r>
              <a:rPr lang="en-US" sz="1100" dirty="0" err="1"/>
              <a:t>מקום</a:t>
            </a:r>
            <a:r>
              <a:rPr lang="en-US" sz="1100" dirty="0"/>
              <a:t> </a:t>
            </a:r>
            <a:r>
              <a:rPr lang="en-US" sz="1100" dirty="0" err="1"/>
              <a:t>למחשבות</a:t>
            </a:r>
            <a:r>
              <a:rPr lang="en-US" sz="1100" dirty="0"/>
              <a:t> </a:t>
            </a:r>
            <a:r>
              <a:rPr lang="en-US" sz="1100" dirty="0" err="1"/>
              <a:t>חיוביות</a:t>
            </a:r>
            <a:r>
              <a:rPr lang="en-US" sz="1100" dirty="0"/>
              <a:t>, </a:t>
            </a:r>
            <a:r>
              <a:rPr lang="en-US" sz="1100" dirty="0" err="1"/>
              <a:t>וצריך</a:t>
            </a:r>
            <a:r>
              <a:rPr lang="en-US" sz="1100" dirty="0"/>
              <a:t> </a:t>
            </a:r>
            <a:r>
              <a:rPr lang="en-US" sz="1100" dirty="0" err="1"/>
              <a:t>לתת</a:t>
            </a:r>
            <a:r>
              <a:rPr lang="en-US" sz="1100" dirty="0"/>
              <a:t> </a:t>
            </a:r>
            <a:r>
              <a:rPr lang="en-US" sz="1100" dirty="0" err="1"/>
              <a:t>מקום</a:t>
            </a:r>
            <a:r>
              <a:rPr lang="en-US" sz="1100" dirty="0"/>
              <a:t> </a:t>
            </a:r>
            <a:r>
              <a:rPr lang="en-US" sz="1100" dirty="0" err="1"/>
              <a:t>גם</a:t>
            </a:r>
            <a:r>
              <a:rPr lang="en-US" sz="1100" dirty="0"/>
              <a:t> </a:t>
            </a:r>
            <a:r>
              <a:rPr lang="en-US" sz="1100" dirty="0" err="1"/>
              <a:t>למחשבות</a:t>
            </a:r>
            <a:r>
              <a:rPr lang="en-US" sz="1100" dirty="0"/>
              <a:t> </a:t>
            </a:r>
            <a:r>
              <a:rPr lang="en-US" sz="1100" dirty="0" err="1"/>
              <a:t>שליליות</a:t>
            </a:r>
            <a:r>
              <a:rPr lang="en-US" sz="1100" dirty="0"/>
              <a:t>. </a:t>
            </a:r>
            <a:r>
              <a:rPr lang="en-US" sz="1100" dirty="0" err="1"/>
              <a:t>למחשבות</a:t>
            </a:r>
            <a:r>
              <a:rPr lang="en-US" sz="1100" dirty="0"/>
              <a:t> </a:t>
            </a:r>
            <a:r>
              <a:rPr lang="en-US" sz="1100" dirty="0" err="1"/>
              <a:t>שליליות</a:t>
            </a:r>
            <a:r>
              <a:rPr lang="en-US" sz="1100" dirty="0"/>
              <a:t> </a:t>
            </a:r>
            <a:r>
              <a:rPr lang="en-US" sz="1100" dirty="0" err="1"/>
              <a:t>אין</a:t>
            </a:r>
            <a:r>
              <a:rPr lang="en-US" sz="1100" dirty="0"/>
              <a:t> </a:t>
            </a:r>
            <a:r>
              <a:rPr lang="en-US" sz="1100" dirty="0" err="1"/>
              <a:t>מקום</a:t>
            </a:r>
            <a:r>
              <a:rPr lang="en-US" sz="1100" dirty="0"/>
              <a:t>, </a:t>
            </a:r>
            <a:r>
              <a:rPr lang="en-US" sz="1100" dirty="0" err="1"/>
              <a:t>הן</a:t>
            </a:r>
            <a:r>
              <a:rPr lang="en-US" sz="1100" dirty="0"/>
              <a:t> </a:t>
            </a:r>
            <a:r>
              <a:rPr lang="en-US" sz="1100" dirty="0" err="1"/>
              <a:t>נמצאות</a:t>
            </a:r>
            <a:r>
              <a:rPr lang="en-US" sz="1100" dirty="0"/>
              <a:t> </a:t>
            </a:r>
            <a:r>
              <a:rPr lang="en-US" sz="1100" dirty="0" err="1"/>
              <a:t>בכל</a:t>
            </a:r>
            <a:r>
              <a:rPr lang="en-US" sz="1100" dirty="0"/>
              <a:t> </a:t>
            </a:r>
            <a:r>
              <a:rPr lang="en-US" sz="1100" dirty="0" err="1"/>
              <a:t>מקום</a:t>
            </a:r>
            <a:r>
              <a:rPr lang="en-US" sz="1100" dirty="0"/>
              <a:t>. </a:t>
            </a:r>
            <a:r>
              <a:rPr lang="en-US" sz="1100" dirty="0" err="1"/>
              <a:t>לכן</a:t>
            </a:r>
            <a:r>
              <a:rPr lang="en-US" sz="1100" dirty="0"/>
              <a:t> </a:t>
            </a:r>
            <a:r>
              <a:rPr lang="en-US" sz="1100" dirty="0" err="1"/>
              <a:t>צריך</a:t>
            </a:r>
            <a:r>
              <a:rPr lang="en-US" sz="1100" dirty="0"/>
              <a:t> </a:t>
            </a:r>
            <a:r>
              <a:rPr lang="en-US" sz="1100" dirty="0" err="1"/>
              <a:t>לתת</a:t>
            </a:r>
            <a:r>
              <a:rPr lang="en-US" sz="1100" dirty="0"/>
              <a:t> </a:t>
            </a:r>
            <a:r>
              <a:rPr lang="en-US" sz="1100" dirty="0" err="1"/>
              <a:t>להן</a:t>
            </a:r>
            <a:r>
              <a:rPr lang="en-US" sz="1100" dirty="0"/>
              <a:t> </a:t>
            </a:r>
            <a:r>
              <a:rPr lang="en-US" sz="1100" dirty="0" err="1"/>
              <a:t>מקום</a:t>
            </a:r>
            <a:r>
              <a:rPr lang="en-US" sz="1100" dirty="0"/>
              <a:t>. Happy hour, </a:t>
            </a:r>
            <a:r>
              <a:rPr lang="en-US" sz="1100" dirty="0" err="1"/>
              <a:t>לרכז</a:t>
            </a:r>
            <a:r>
              <a:rPr lang="en-US" sz="1100" dirty="0"/>
              <a:t> </a:t>
            </a:r>
            <a:r>
              <a:rPr lang="en-US" sz="1100" dirty="0" err="1"/>
              <a:t>את</a:t>
            </a:r>
            <a:r>
              <a:rPr lang="en-US" sz="1100" dirty="0"/>
              <a:t> </a:t>
            </a:r>
            <a:r>
              <a:rPr lang="en-US" sz="1100" dirty="0" err="1"/>
              <a:t>המחשבות</a:t>
            </a:r>
            <a:r>
              <a:rPr lang="en-US" sz="1100" dirty="0"/>
              <a:t> </a:t>
            </a:r>
            <a:r>
              <a:rPr lang="en-US" sz="1100" dirty="0" err="1"/>
              <a:t>השליליות</a:t>
            </a:r>
            <a:r>
              <a:rPr lang="en-US" sz="1100" dirty="0"/>
              <a:t> </a:t>
            </a:r>
            <a:r>
              <a:rPr lang="en-US" sz="1100" dirty="0" err="1"/>
              <a:t>בשעה</a:t>
            </a:r>
            <a:r>
              <a:rPr lang="en-US" sz="1100" dirty="0"/>
              <a:t> </a:t>
            </a:r>
            <a:r>
              <a:rPr lang="en-US" sz="1100" dirty="0" err="1"/>
              <a:t>אחת</a:t>
            </a:r>
            <a:r>
              <a:rPr lang="en-US" sz="1100" dirty="0"/>
              <a:t>, </a:t>
            </a:r>
            <a:r>
              <a:rPr lang="en-US" sz="1100" dirty="0" err="1"/>
              <a:t>למשל</a:t>
            </a:r>
            <a:r>
              <a:rPr lang="en-US" sz="1100" dirty="0"/>
              <a:t> 22:00. </a:t>
            </a:r>
            <a:r>
              <a:rPr lang="en-US" sz="1100" dirty="0" err="1"/>
              <a:t>יש</a:t>
            </a:r>
            <a:r>
              <a:rPr lang="en-US" sz="1100" dirty="0"/>
              <a:t> </a:t>
            </a:r>
            <a:r>
              <a:rPr lang="en-US" sz="1100" dirty="0" err="1"/>
              <a:t>לי</a:t>
            </a:r>
            <a:r>
              <a:rPr lang="en-US" sz="1100" dirty="0"/>
              <a:t> </a:t>
            </a:r>
            <a:r>
              <a:rPr lang="en-US" sz="1100" dirty="0" err="1"/>
              <a:t>בחירה</a:t>
            </a:r>
            <a:r>
              <a:rPr lang="en-US" sz="1100" dirty="0"/>
              <a:t> ב-9:00 </a:t>
            </a:r>
            <a:r>
              <a:rPr lang="en-US" sz="1100" dirty="0" err="1"/>
              <a:t>בבוקר</a:t>
            </a:r>
            <a:r>
              <a:rPr lang="en-US" sz="1100" dirty="0"/>
              <a:t>, </a:t>
            </a:r>
            <a:r>
              <a:rPr lang="en-US" sz="1100" dirty="0" err="1"/>
              <a:t>כשעולה</a:t>
            </a:r>
            <a:r>
              <a:rPr lang="en-US" sz="1100" dirty="0"/>
              <a:t> </a:t>
            </a:r>
            <a:r>
              <a:rPr lang="en-US" sz="1100" dirty="0" err="1"/>
              <a:t>מחשבה</a:t>
            </a:r>
            <a:r>
              <a:rPr lang="en-US" sz="1100" dirty="0"/>
              <a:t> </a:t>
            </a:r>
            <a:r>
              <a:rPr lang="en-US" sz="1100" dirty="0" err="1"/>
              <a:t>שלילית</a:t>
            </a:r>
            <a:r>
              <a:rPr lang="en-US" sz="1100" dirty="0"/>
              <a:t>, </a:t>
            </a:r>
            <a:r>
              <a:rPr lang="en-US" sz="1100" dirty="0" err="1"/>
              <a:t>להלחיץ</a:t>
            </a:r>
            <a:r>
              <a:rPr lang="en-US" sz="1100" dirty="0"/>
              <a:t> </a:t>
            </a:r>
            <a:r>
              <a:rPr lang="en-US" sz="1100" dirty="0" err="1"/>
              <a:t>את</a:t>
            </a:r>
            <a:r>
              <a:rPr lang="en-US" sz="1100" dirty="0"/>
              <a:t> </a:t>
            </a:r>
            <a:r>
              <a:rPr lang="en-US" sz="1100" dirty="0" err="1"/>
              <a:t>עצמי</a:t>
            </a:r>
            <a:r>
              <a:rPr lang="en-US" sz="1100" dirty="0"/>
              <a:t> </a:t>
            </a:r>
            <a:r>
              <a:rPr lang="en-US" sz="1100" dirty="0" err="1"/>
              <a:t>או</a:t>
            </a:r>
            <a:r>
              <a:rPr lang="en-US" sz="1100" dirty="0"/>
              <a:t> </a:t>
            </a:r>
            <a:r>
              <a:rPr lang="en-US" sz="1100" dirty="0" err="1"/>
              <a:t>להגיד</a:t>
            </a:r>
            <a:r>
              <a:rPr lang="en-US" sz="1100" dirty="0"/>
              <a:t> שב-22:00 </a:t>
            </a:r>
            <a:r>
              <a:rPr lang="en-US" sz="1100" dirty="0" err="1"/>
              <a:t>אטפל</a:t>
            </a:r>
            <a:r>
              <a:rPr lang="en-US" sz="1100" dirty="0"/>
              <a:t> </a:t>
            </a:r>
            <a:r>
              <a:rPr lang="en-US" sz="1100" dirty="0" err="1"/>
              <a:t>בזה</a:t>
            </a:r>
            <a:r>
              <a:rPr lang="en-US" sz="1100" dirty="0"/>
              <a:t>.</a:t>
            </a:r>
            <a:endParaRPr sz="1100" dirty="0"/>
          </a:p>
          <a:p>
            <a:pPr marL="0" lvl="0" indent="0" algn="r" rtl="1">
              <a:lnSpc>
                <a:spcPct val="107995"/>
              </a:lnSpc>
              <a:spcBef>
                <a:spcPts val="0"/>
              </a:spcBef>
              <a:spcAft>
                <a:spcPts val="0"/>
              </a:spcAft>
              <a:buClr>
                <a:schemeClr val="dk1"/>
              </a:buClr>
              <a:buSzPts val="1400"/>
              <a:buFont typeface="Arial"/>
              <a:buNone/>
            </a:pPr>
            <a:r>
              <a:rPr lang="en-US" sz="1100" dirty="0" err="1"/>
              <a:t>להסכים</a:t>
            </a:r>
            <a:endParaRPr dirty="0">
              <a:solidFill>
                <a:srgbClr val="0F3256"/>
              </a:solidFill>
            </a:endParaRPr>
          </a:p>
        </p:txBody>
      </p:sp>
      <p:sp>
        <p:nvSpPr>
          <p:cNvPr id="449" name="Google Shape;449;p33:notes"/>
          <p:cNvSpPr>
            <a:spLocks noGrp="1" noRot="1" noChangeAspect="1"/>
          </p:cNvSpPr>
          <p:nvPr>
            <p:ph type="sldImg" idx="2"/>
          </p:nvPr>
        </p:nvSpPr>
        <p:spPr>
          <a:xfrm>
            <a:off x="2860675" y="512763"/>
            <a:ext cx="342265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579D7457-8C41-4AA5-8ADC-917BF693E2B4}" type="slidenum">
              <a:rPr lang="en-US">
                <a:solidFill>
                  <a:srgbClr val="000000"/>
                </a:solidFill>
              </a:rPr>
              <a:pPr/>
              <a:t>11</a:t>
            </a:fld>
            <a:endParaRPr lang="en-US">
              <a:solidFill>
                <a:srgbClr val="000000"/>
              </a:solidFill>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endParaRPr lang="he-IL"/>
          </a:p>
        </p:txBody>
      </p:sp>
    </p:spTree>
    <p:extLst>
      <p:ext uri="{BB962C8B-B14F-4D97-AF65-F5344CB8AC3E}">
        <p14:creationId xmlns:p14="http://schemas.microsoft.com/office/powerpoint/2010/main" val="25597237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579D7457-8C41-4AA5-8ADC-917BF693E2B4}" type="slidenum">
              <a:rPr lang="en-US">
                <a:solidFill>
                  <a:srgbClr val="000000"/>
                </a:solidFill>
              </a:rPr>
              <a:pPr/>
              <a:t>12</a:t>
            </a:fld>
            <a:endParaRPr lang="en-US">
              <a:solidFill>
                <a:srgbClr val="000000"/>
              </a:solidFill>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endParaRPr lang="he-IL"/>
          </a:p>
        </p:txBody>
      </p:sp>
    </p:spTree>
    <p:extLst>
      <p:ext uri="{BB962C8B-B14F-4D97-AF65-F5344CB8AC3E}">
        <p14:creationId xmlns:p14="http://schemas.microsoft.com/office/powerpoint/2010/main" val="18371811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AED410EA-B998-4000-829D-06A9C0A7A303}" type="slidenum">
              <a:rPr lang="en-US" smtClean="0">
                <a:latin typeface="Arial" charset="0"/>
              </a:rPr>
              <a:pPr/>
              <a:t>18</a:t>
            </a:fld>
            <a:endParaRPr lang="en-US">
              <a:latin typeface="Arial" charset="0"/>
            </a:endParaRPr>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pPr eaLnBrk="1" hangingPunct="1"/>
            <a:endParaRPr lang="he-IL" dirty="0">
              <a:latin typeface="Arial" charset="0"/>
            </a:endParaRPr>
          </a:p>
        </p:txBody>
      </p:sp>
    </p:spTree>
    <p:extLst>
      <p:ext uri="{BB962C8B-B14F-4D97-AF65-F5344CB8AC3E}">
        <p14:creationId xmlns:p14="http://schemas.microsoft.com/office/powerpoint/2010/main" val="19485153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51636F4-A741-4E5D-86D9-798ACC004D3B}" type="slidenum">
              <a:rPr lang="en-US" smtClean="0"/>
              <a:pPr>
                <a:defRPr/>
              </a:pPr>
              <a:t>19</a:t>
            </a:fld>
            <a:endParaRPr lang="en-US"/>
          </a:p>
        </p:txBody>
      </p:sp>
    </p:spTree>
    <p:extLst>
      <p:ext uri="{BB962C8B-B14F-4D97-AF65-F5344CB8AC3E}">
        <p14:creationId xmlns:p14="http://schemas.microsoft.com/office/powerpoint/2010/main" val="9089413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dirty="0"/>
          </a:p>
        </p:txBody>
      </p:sp>
      <p:sp>
        <p:nvSpPr>
          <p:cNvPr id="4" name="מציין מיקום של מספר שקופית 3"/>
          <p:cNvSpPr>
            <a:spLocks noGrp="1"/>
          </p:cNvSpPr>
          <p:nvPr>
            <p:ph type="sldNum" sz="quarter" idx="10"/>
          </p:nvPr>
        </p:nvSpPr>
        <p:spPr/>
        <p:txBody>
          <a:bodyPr/>
          <a:lstStyle/>
          <a:p>
            <a:pPr>
              <a:defRPr/>
            </a:pPr>
            <a:fld id="{951636F4-A741-4E5D-86D9-798ACC004D3B}" type="slidenum">
              <a:rPr lang="en-US" smtClean="0"/>
              <a:pPr>
                <a:defRPr/>
              </a:pPr>
              <a:t>21</a:t>
            </a:fld>
            <a:endParaRPr lang="en-US"/>
          </a:p>
        </p:txBody>
      </p:sp>
    </p:spTree>
    <p:extLst>
      <p:ext uri="{BB962C8B-B14F-4D97-AF65-F5344CB8AC3E}">
        <p14:creationId xmlns:p14="http://schemas.microsoft.com/office/powerpoint/2010/main" val="29415343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p:spPr>
        <p:txBody>
          <a:bodyPr/>
          <a:lstStyle/>
          <a:p>
            <a:fld id="{BA24B75A-FCF8-4609-B20D-9594BD6DDBE3}" type="slidenum">
              <a:rPr lang="en-US" smtClean="0">
                <a:latin typeface="Arial" charset="0"/>
              </a:rPr>
              <a:pPr/>
              <a:t>22</a:t>
            </a:fld>
            <a:endParaRPr lang="en-US">
              <a:latin typeface="Arial" charset="0"/>
            </a:endParaRPr>
          </a:p>
        </p:txBody>
      </p:sp>
      <p:sp>
        <p:nvSpPr>
          <p:cNvPr id="158723" name="Rectangle 2"/>
          <p:cNvSpPr>
            <a:spLocks noGrp="1" noRot="1" noChangeAspect="1" noChangeArrowheads="1" noTextEdit="1"/>
          </p:cNvSpPr>
          <p:nvPr>
            <p:ph type="sldImg"/>
          </p:nvPr>
        </p:nvSpPr>
        <p:spPr>
          <a:ln/>
        </p:spPr>
      </p:sp>
      <p:sp>
        <p:nvSpPr>
          <p:cNvPr id="158724" name="Rectangle 3"/>
          <p:cNvSpPr>
            <a:spLocks noGrp="1" noChangeArrowheads="1"/>
          </p:cNvSpPr>
          <p:nvPr>
            <p:ph type="body" idx="1"/>
          </p:nvPr>
        </p:nvSpPr>
        <p:spPr>
          <a:noFill/>
          <a:ln/>
        </p:spPr>
        <p:txBody>
          <a:bodyPr/>
          <a:lstStyle/>
          <a:p>
            <a:pPr eaLnBrk="1" hangingPunct="1"/>
            <a:endParaRPr lang="he-IL">
              <a:latin typeface="Arial" charset="0"/>
            </a:endParaRPr>
          </a:p>
        </p:txBody>
      </p:sp>
    </p:spTree>
    <p:extLst>
      <p:ext uri="{BB962C8B-B14F-4D97-AF65-F5344CB8AC3E}">
        <p14:creationId xmlns:p14="http://schemas.microsoft.com/office/powerpoint/2010/main" val="28773050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27: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r" rtl="1">
              <a:lnSpc>
                <a:spcPct val="100000"/>
              </a:lnSpc>
              <a:spcBef>
                <a:spcPts val="0"/>
              </a:spcBef>
              <a:spcAft>
                <a:spcPts val="0"/>
              </a:spcAft>
              <a:buSzPts val="1400"/>
              <a:buNone/>
            </a:pPr>
            <a:r>
              <a:rPr lang="en-US"/>
              <a:t>ניהול רגשי:אז מסתבר שזו לא שאלה פשוטה עד כדי כך. </a:t>
            </a:r>
            <a:r>
              <a:rPr lang="en-US" sz="1100"/>
              <a:t>ברגע שאדם שואל את עצמו ואומר לעצמו מה מרגיש, יש ירידה ב-50% בפעילות של האמיגדלה. עצם השאלה ״מה אני מרגיש״ זה כלי ויסות. בלי לדעת מה אנחנו מרגישים אנחנו לא יכולים לעזור לעצמנו, אבל גם רר בעצם שיום הרגש יש מהלך משמעותי.</a:t>
            </a:r>
            <a:endParaRPr sz="1100"/>
          </a:p>
          <a:p>
            <a:pPr marL="0" lvl="0" indent="0" algn="r" rtl="1">
              <a:lnSpc>
                <a:spcPct val="100000"/>
              </a:lnSpc>
              <a:spcBef>
                <a:spcPts val="0"/>
              </a:spcBef>
              <a:spcAft>
                <a:spcPts val="0"/>
              </a:spcAft>
              <a:buSzPts val="1400"/>
              <a:buNone/>
            </a:pPr>
            <a:endParaRPr/>
          </a:p>
        </p:txBody>
      </p:sp>
      <p:sp>
        <p:nvSpPr>
          <p:cNvPr id="373" name="Google Shape;373;p27:notes"/>
          <p:cNvSpPr>
            <a:spLocks noGrp="1" noRot="1" noChangeAspect="1"/>
          </p:cNvSpPr>
          <p:nvPr>
            <p:ph type="sldImg" idx="2"/>
          </p:nvPr>
        </p:nvSpPr>
        <p:spPr>
          <a:xfrm>
            <a:off x="2860675" y="512763"/>
            <a:ext cx="342265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g25b6e2816f9_0_3:notes"/>
          <p:cNvSpPr txBox="1">
            <a:spLocks noGrp="1"/>
          </p:cNvSpPr>
          <p:nvPr>
            <p:ph type="body" idx="1"/>
          </p:nvPr>
        </p:nvSpPr>
        <p:spPr>
          <a:xfrm>
            <a:off x="914400" y="3251200"/>
            <a:ext cx="7315200" cy="3081300"/>
          </a:xfrm>
          <a:prstGeom prst="rect">
            <a:avLst/>
          </a:prstGeom>
          <a:noFill/>
          <a:ln>
            <a:noFill/>
          </a:ln>
        </p:spPr>
        <p:txBody>
          <a:bodyPr spcFirstLastPara="1" wrap="square" lIns="91425" tIns="45700" rIns="91425" bIns="45700" anchor="t" anchorCtr="0">
            <a:noAutofit/>
          </a:bodyPr>
          <a:lstStyle/>
          <a:p>
            <a:pPr marL="0" lvl="0" indent="0" algn="r" rtl="1">
              <a:lnSpc>
                <a:spcPct val="100000"/>
              </a:lnSpc>
              <a:spcBef>
                <a:spcPts val="0"/>
              </a:spcBef>
              <a:spcAft>
                <a:spcPts val="0"/>
              </a:spcAft>
              <a:buSzPts val="1400"/>
              <a:buNone/>
            </a:pPr>
            <a:r>
              <a:rPr lang="en-US"/>
              <a:t>כיווץ של הברכיים חזק אחת אל השנייה, לעצור ולשאול כמה מהם נשמו? להדגיש את החשיבות של נשימה ביכולת שלנו גם ״לרמות״ את הגוף</a:t>
            </a:r>
            <a:r>
              <a:rPr lang="en-US" sz="1100"/>
              <a:t>ח, כשהמוח לא מצליח לתת פרשנות מרגיעה לסטואציה    . המוח מרמה אותנו בכך שמשהו מאיים עלינו כשהוא לא, גם לנו מותר לרמות את המוח. לכן אנחנו נשתמש בנשימות, ברגע שאנחנו נשלוט עליהן, נצליח גם לשלוט על תגובות אחרות של הגוף שלנו (שקופית הבאה)</a:t>
            </a:r>
            <a:endParaRPr sz="1100"/>
          </a:p>
          <a:p>
            <a:pPr marL="0" marR="457200" lvl="0" indent="0" algn="r" rtl="1">
              <a:lnSpc>
                <a:spcPct val="115000"/>
              </a:lnSpc>
              <a:spcBef>
                <a:spcPts val="0"/>
              </a:spcBef>
              <a:spcAft>
                <a:spcPts val="0"/>
              </a:spcAft>
              <a:buClr>
                <a:schemeClr val="dk1"/>
              </a:buClr>
              <a:buSzPts val="1100"/>
              <a:buFont typeface="Arial"/>
              <a:buNone/>
            </a:pPr>
            <a:r>
              <a:rPr lang="en-US" sz="1100"/>
              <a:t>-</a:t>
            </a:r>
            <a:r>
              <a:rPr lang="en-US" sz="700">
                <a:latin typeface="Times New Roman"/>
                <a:ea typeface="Times New Roman"/>
                <a:cs typeface="Times New Roman"/>
                <a:sym typeface="Times New Roman"/>
              </a:rPr>
              <a:t>   </a:t>
            </a:r>
            <a:r>
              <a:rPr lang="en-US" sz="1100"/>
              <a:t>-</a:t>
            </a:r>
            <a:r>
              <a:rPr lang="en-US" sz="700">
                <a:latin typeface="Times New Roman"/>
                <a:ea typeface="Times New Roman"/>
                <a:cs typeface="Times New Roman"/>
                <a:sym typeface="Times New Roman"/>
              </a:rPr>
              <a:t>    </a:t>
            </a:r>
            <a:r>
              <a:rPr lang="en-US" sz="1100"/>
              <a:t>הטכניקה הכי מעודכנת לנשימות (מחקר שהתפרסם בינואר האחרון בסטנפורד): חברו 120 אנשים לחיישנים במשך חודש, שמודדים רמת דריכות וכו׳. נתנו להם 4 סוגים של תרגולים 5 דקות ביום (3 תרגולי נשימה ותרגול של מיינדפולנס). בדקו מה ההשפעה על הבייסליין הפיזיולוגי של האדם, והאם יש שינוי בתגובה למצבי סטרס, אחרי חודש? מצאו שכל הקבוצות שינו את הבייסליין והגיבו יותר טוב במצבי חירום, המיינדפולנס הכי פחות. התרגול נשימה שעבד הכי הרבה זה double inhale (מופיע בהקלטה).</a:t>
            </a:r>
            <a:endParaRPr sz="1100"/>
          </a:p>
          <a:p>
            <a:pPr marL="0" lvl="0" indent="0" algn="r" rtl="1">
              <a:lnSpc>
                <a:spcPct val="100000"/>
              </a:lnSpc>
              <a:spcBef>
                <a:spcPts val="0"/>
              </a:spcBef>
              <a:spcAft>
                <a:spcPts val="0"/>
              </a:spcAft>
              <a:buSzPts val="1400"/>
              <a:buNone/>
            </a:pPr>
            <a:endParaRPr/>
          </a:p>
        </p:txBody>
      </p:sp>
      <p:sp>
        <p:nvSpPr>
          <p:cNvPr id="416" name="Google Shape;416;g25b6e2816f9_0_3:notes"/>
          <p:cNvSpPr>
            <a:spLocks noGrp="1" noRot="1" noChangeAspect="1"/>
          </p:cNvSpPr>
          <p:nvPr>
            <p:ph type="sldImg" idx="2"/>
          </p:nvPr>
        </p:nvSpPr>
        <p:spPr>
          <a:xfrm>
            <a:off x="2860675" y="512763"/>
            <a:ext cx="342265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1110A-4BA9-E6C8-57DA-03401ECCC51E}"/>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20532086-BF21-3F77-EC38-BA6C77684E7D}"/>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2674AA26-F5CF-7690-29BB-9E49CB4D9E83}"/>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966A18AC-3F8C-4789-A241-6D806CD40D14}"/>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3801F911-BD1D-FD42-0E6F-7BAF60FAA52E}"/>
              </a:ext>
            </a:extLst>
          </p:cNvPr>
          <p:cNvSpPr>
            <a:spLocks noGrp="1"/>
          </p:cNvSpPr>
          <p:nvPr>
            <p:ph type="sldNum" sz="quarter" idx="12"/>
          </p:nvPr>
        </p:nvSpPr>
        <p:spPr/>
        <p:txBody>
          <a:bodyPr/>
          <a:lstStyle/>
          <a:p>
            <a:pPr>
              <a:defRPr/>
            </a:pPr>
            <a:fld id="{68C896A4-85C3-4F31-85A3-B48BEA1A18CD}" type="slidenum">
              <a:rPr lang="en-US" smtClean="0"/>
              <a:pPr>
                <a:defRPr/>
              </a:pPr>
              <a:t>‹#›</a:t>
            </a:fld>
            <a:endParaRPr lang="en-US"/>
          </a:p>
        </p:txBody>
      </p:sp>
    </p:spTree>
    <p:extLst>
      <p:ext uri="{BB962C8B-B14F-4D97-AF65-F5344CB8AC3E}">
        <p14:creationId xmlns:p14="http://schemas.microsoft.com/office/powerpoint/2010/main" val="476704904"/>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49AFB-F2C4-0014-49C6-705B58998E4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5AAA584-F496-8419-4A87-BA83F5F3C64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14C98A-5FAC-39D6-2610-331852D243B7}"/>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C23C7081-25AC-A56F-C22D-BBAD86BF8E03}"/>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07126436-BD9C-B191-E58E-C5995E7A3DD1}"/>
              </a:ext>
            </a:extLst>
          </p:cNvPr>
          <p:cNvSpPr>
            <a:spLocks noGrp="1"/>
          </p:cNvSpPr>
          <p:nvPr>
            <p:ph type="sldNum" sz="quarter" idx="12"/>
          </p:nvPr>
        </p:nvSpPr>
        <p:spPr/>
        <p:txBody>
          <a:bodyPr/>
          <a:lstStyle/>
          <a:p>
            <a:pPr>
              <a:defRPr/>
            </a:pPr>
            <a:fld id="{68C896A4-85C3-4F31-85A3-B48BEA1A18CD}" type="slidenum">
              <a:rPr lang="en-US" smtClean="0"/>
              <a:pPr>
                <a:defRPr/>
              </a:pPr>
              <a:t>‹#›</a:t>
            </a:fld>
            <a:endParaRPr lang="en-US"/>
          </a:p>
        </p:txBody>
      </p:sp>
    </p:spTree>
    <p:extLst>
      <p:ext uri="{BB962C8B-B14F-4D97-AF65-F5344CB8AC3E}">
        <p14:creationId xmlns:p14="http://schemas.microsoft.com/office/powerpoint/2010/main" val="1562866975"/>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CF8C10E-4798-53EE-70FA-91E8EB9A4CAC}"/>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5458FF0-E764-4F46-DD9E-8C382DB10357}"/>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B7F9F0-A4F8-3FE0-EF80-3D75A7A94F1B}"/>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B5EB77AE-A749-1F70-A639-EC7AC8CF67EE}"/>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8EBF7FE0-5517-65D9-1DE7-839EF1CC4F2A}"/>
              </a:ext>
            </a:extLst>
          </p:cNvPr>
          <p:cNvSpPr>
            <a:spLocks noGrp="1"/>
          </p:cNvSpPr>
          <p:nvPr>
            <p:ph type="sldNum" sz="quarter" idx="12"/>
          </p:nvPr>
        </p:nvSpPr>
        <p:spPr/>
        <p:txBody>
          <a:bodyPr/>
          <a:lstStyle/>
          <a:p>
            <a:pPr>
              <a:defRPr/>
            </a:pPr>
            <a:fld id="{68C896A4-85C3-4F31-85A3-B48BEA1A18CD}" type="slidenum">
              <a:rPr lang="en-US" smtClean="0"/>
              <a:pPr>
                <a:defRPr/>
              </a:pPr>
              <a:t>‹#›</a:t>
            </a:fld>
            <a:endParaRPr lang="en-US"/>
          </a:p>
        </p:txBody>
      </p:sp>
    </p:spTree>
    <p:extLst>
      <p:ext uri="{BB962C8B-B14F-4D97-AF65-F5344CB8AC3E}">
        <p14:creationId xmlns:p14="http://schemas.microsoft.com/office/powerpoint/2010/main" val="2073516577"/>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9C60B-FBD1-549D-3EEA-E4C6BB80C1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D8ABC9E-D4A8-54C0-02B3-00026B8FF18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EDD63E-1A7E-9C02-714A-F0ABEE49DEB8}"/>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F0733A39-1336-7179-F643-29BD54DD5D2B}"/>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1160B655-6906-92B5-0647-7ECFAFAE2944}"/>
              </a:ext>
            </a:extLst>
          </p:cNvPr>
          <p:cNvSpPr>
            <a:spLocks noGrp="1"/>
          </p:cNvSpPr>
          <p:nvPr>
            <p:ph type="sldNum" sz="quarter" idx="12"/>
          </p:nvPr>
        </p:nvSpPr>
        <p:spPr/>
        <p:txBody>
          <a:bodyPr/>
          <a:lstStyle/>
          <a:p>
            <a:pPr>
              <a:defRPr/>
            </a:pPr>
            <a:fld id="{68C896A4-85C3-4F31-85A3-B48BEA1A18CD}" type="slidenum">
              <a:rPr lang="en-US" smtClean="0"/>
              <a:pPr>
                <a:defRPr/>
              </a:pPr>
              <a:t>‹#›</a:t>
            </a:fld>
            <a:endParaRPr lang="en-US"/>
          </a:p>
        </p:txBody>
      </p:sp>
    </p:spTree>
    <p:extLst>
      <p:ext uri="{BB962C8B-B14F-4D97-AF65-F5344CB8AC3E}">
        <p14:creationId xmlns:p14="http://schemas.microsoft.com/office/powerpoint/2010/main" val="4048764164"/>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B48C8-B08F-2F71-E9B7-316FF3ED812A}"/>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F75AA922-782F-E50C-B2A0-C0349CC2959C}"/>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ABA2516-67EB-F8ED-048B-A2B1815A76BD}"/>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8095E2E8-B959-09E2-1E06-B6444C6F24C5}"/>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D97908CA-1D31-96D1-190D-C89BD124DBE4}"/>
              </a:ext>
            </a:extLst>
          </p:cNvPr>
          <p:cNvSpPr>
            <a:spLocks noGrp="1"/>
          </p:cNvSpPr>
          <p:nvPr>
            <p:ph type="sldNum" sz="quarter" idx="12"/>
          </p:nvPr>
        </p:nvSpPr>
        <p:spPr/>
        <p:txBody>
          <a:bodyPr/>
          <a:lstStyle/>
          <a:p>
            <a:pPr>
              <a:defRPr/>
            </a:pPr>
            <a:fld id="{68C896A4-85C3-4F31-85A3-B48BEA1A18CD}" type="slidenum">
              <a:rPr lang="en-US" smtClean="0"/>
              <a:pPr>
                <a:defRPr/>
              </a:pPr>
              <a:t>‹#›</a:t>
            </a:fld>
            <a:endParaRPr lang="en-US"/>
          </a:p>
        </p:txBody>
      </p:sp>
    </p:spTree>
    <p:extLst>
      <p:ext uri="{BB962C8B-B14F-4D97-AF65-F5344CB8AC3E}">
        <p14:creationId xmlns:p14="http://schemas.microsoft.com/office/powerpoint/2010/main" val="1702649923"/>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8D8F4-0C89-D02E-912A-C243B1AA82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A743965-C0ED-BF7F-1DE4-3E707F267976}"/>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BECD687-0773-9DA9-C8D3-12DB89FCC669}"/>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F1B18E1-4E6D-1128-15A5-F52A0716BAD4}"/>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62CD8CCA-DA4F-7B43-C32C-C93505393E3C}"/>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26FA6993-7E3E-5041-FC5C-09DFADBF4638}"/>
              </a:ext>
            </a:extLst>
          </p:cNvPr>
          <p:cNvSpPr>
            <a:spLocks noGrp="1"/>
          </p:cNvSpPr>
          <p:nvPr>
            <p:ph type="sldNum" sz="quarter" idx="12"/>
          </p:nvPr>
        </p:nvSpPr>
        <p:spPr/>
        <p:txBody>
          <a:bodyPr/>
          <a:lstStyle/>
          <a:p>
            <a:pPr>
              <a:defRPr/>
            </a:pPr>
            <a:fld id="{68C896A4-85C3-4F31-85A3-B48BEA1A18CD}" type="slidenum">
              <a:rPr lang="en-US" smtClean="0"/>
              <a:pPr>
                <a:defRPr/>
              </a:pPr>
              <a:t>‹#›</a:t>
            </a:fld>
            <a:endParaRPr lang="en-US"/>
          </a:p>
        </p:txBody>
      </p:sp>
    </p:spTree>
    <p:extLst>
      <p:ext uri="{BB962C8B-B14F-4D97-AF65-F5344CB8AC3E}">
        <p14:creationId xmlns:p14="http://schemas.microsoft.com/office/powerpoint/2010/main" val="1250168031"/>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FBC3C-4ED9-F94B-AB13-510BAF22082A}"/>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4969A29-CAB4-9247-3150-18FDF8978BF0}"/>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8A1D89F3-FDDD-6A0B-BE84-53B31D477B94}"/>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FBDC280-73B2-44B2-DEA6-2849EDE20D2F}"/>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E63BFD13-9D92-F8F9-5B82-80AA445ECD47}"/>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2C42889-9302-C5F7-7694-F5E751AC8D0C}"/>
              </a:ext>
            </a:extLst>
          </p:cNvPr>
          <p:cNvSpPr>
            <a:spLocks noGrp="1"/>
          </p:cNvSpPr>
          <p:nvPr>
            <p:ph type="dt" sz="half" idx="10"/>
          </p:nvPr>
        </p:nvSpPr>
        <p:spPr/>
        <p:txBody>
          <a:bodyPr/>
          <a:lstStyle/>
          <a:p>
            <a:pPr>
              <a:defRPr/>
            </a:pPr>
            <a:endParaRPr lang="en-US"/>
          </a:p>
        </p:txBody>
      </p:sp>
      <p:sp>
        <p:nvSpPr>
          <p:cNvPr id="8" name="Footer Placeholder 7">
            <a:extLst>
              <a:ext uri="{FF2B5EF4-FFF2-40B4-BE49-F238E27FC236}">
                <a16:creationId xmlns:a16="http://schemas.microsoft.com/office/drawing/2014/main" id="{114A4F44-9390-DBC1-04F9-4C5766007267}"/>
              </a:ext>
            </a:extLst>
          </p:cNvPr>
          <p:cNvSpPr>
            <a:spLocks noGrp="1"/>
          </p:cNvSpPr>
          <p:nvPr>
            <p:ph type="ftr" sz="quarter" idx="11"/>
          </p:nvPr>
        </p:nvSpPr>
        <p:spPr/>
        <p:txBody>
          <a:bodyPr/>
          <a:lstStyle/>
          <a:p>
            <a:pPr>
              <a:defRPr/>
            </a:pPr>
            <a:endParaRPr lang="en-US"/>
          </a:p>
        </p:txBody>
      </p:sp>
      <p:sp>
        <p:nvSpPr>
          <p:cNvPr id="9" name="Slide Number Placeholder 8">
            <a:extLst>
              <a:ext uri="{FF2B5EF4-FFF2-40B4-BE49-F238E27FC236}">
                <a16:creationId xmlns:a16="http://schemas.microsoft.com/office/drawing/2014/main" id="{13474E73-3391-3463-64AD-3C82A312F50B}"/>
              </a:ext>
            </a:extLst>
          </p:cNvPr>
          <p:cNvSpPr>
            <a:spLocks noGrp="1"/>
          </p:cNvSpPr>
          <p:nvPr>
            <p:ph type="sldNum" sz="quarter" idx="12"/>
          </p:nvPr>
        </p:nvSpPr>
        <p:spPr/>
        <p:txBody>
          <a:bodyPr/>
          <a:lstStyle/>
          <a:p>
            <a:pPr>
              <a:defRPr/>
            </a:pPr>
            <a:fld id="{68C896A4-85C3-4F31-85A3-B48BEA1A18CD}" type="slidenum">
              <a:rPr lang="en-US" smtClean="0"/>
              <a:pPr>
                <a:defRPr/>
              </a:pPr>
              <a:t>‹#›</a:t>
            </a:fld>
            <a:endParaRPr lang="en-US"/>
          </a:p>
        </p:txBody>
      </p:sp>
    </p:spTree>
    <p:extLst>
      <p:ext uri="{BB962C8B-B14F-4D97-AF65-F5344CB8AC3E}">
        <p14:creationId xmlns:p14="http://schemas.microsoft.com/office/powerpoint/2010/main" val="3241272948"/>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DEF62-8188-F3EE-98C5-5EB851666BE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835E899-03C2-8BCA-973B-4FA8642F0C90}"/>
              </a:ext>
            </a:extLst>
          </p:cNvPr>
          <p:cNvSpPr>
            <a:spLocks noGrp="1"/>
          </p:cNvSpPr>
          <p:nvPr>
            <p:ph type="dt" sz="half" idx="10"/>
          </p:nvPr>
        </p:nvSpPr>
        <p:spPr/>
        <p:txBody>
          <a:bodyPr/>
          <a:lstStyle/>
          <a:p>
            <a:pPr>
              <a:defRPr/>
            </a:pPr>
            <a:endParaRPr lang="en-US"/>
          </a:p>
        </p:txBody>
      </p:sp>
      <p:sp>
        <p:nvSpPr>
          <p:cNvPr id="4" name="Footer Placeholder 3">
            <a:extLst>
              <a:ext uri="{FF2B5EF4-FFF2-40B4-BE49-F238E27FC236}">
                <a16:creationId xmlns:a16="http://schemas.microsoft.com/office/drawing/2014/main" id="{07D46E18-E178-8A7F-A4D5-6484FE2A79C9}"/>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a16="http://schemas.microsoft.com/office/drawing/2014/main" id="{416ADE06-1F74-DFAE-9312-B6486FE79069}"/>
              </a:ext>
            </a:extLst>
          </p:cNvPr>
          <p:cNvSpPr>
            <a:spLocks noGrp="1"/>
          </p:cNvSpPr>
          <p:nvPr>
            <p:ph type="sldNum" sz="quarter" idx="12"/>
          </p:nvPr>
        </p:nvSpPr>
        <p:spPr/>
        <p:txBody>
          <a:bodyPr/>
          <a:lstStyle/>
          <a:p>
            <a:pPr>
              <a:defRPr/>
            </a:pPr>
            <a:fld id="{68C896A4-85C3-4F31-85A3-B48BEA1A18CD}" type="slidenum">
              <a:rPr lang="en-US" smtClean="0"/>
              <a:pPr>
                <a:defRPr/>
              </a:pPr>
              <a:t>‹#›</a:t>
            </a:fld>
            <a:endParaRPr lang="en-US"/>
          </a:p>
        </p:txBody>
      </p:sp>
    </p:spTree>
    <p:extLst>
      <p:ext uri="{BB962C8B-B14F-4D97-AF65-F5344CB8AC3E}">
        <p14:creationId xmlns:p14="http://schemas.microsoft.com/office/powerpoint/2010/main" val="1889499841"/>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453D11-6EC1-E59A-626A-AB0CE4FF8ACF}"/>
              </a:ext>
            </a:extLst>
          </p:cNvPr>
          <p:cNvSpPr>
            <a:spLocks noGrp="1"/>
          </p:cNvSpPr>
          <p:nvPr>
            <p:ph type="dt" sz="half" idx="10"/>
          </p:nvPr>
        </p:nvSpPr>
        <p:spPr/>
        <p:txBody>
          <a:bodyPr/>
          <a:lstStyle/>
          <a:p>
            <a:pPr>
              <a:defRPr/>
            </a:pPr>
            <a:endParaRPr lang="en-US"/>
          </a:p>
        </p:txBody>
      </p:sp>
      <p:sp>
        <p:nvSpPr>
          <p:cNvPr id="3" name="Footer Placeholder 2">
            <a:extLst>
              <a:ext uri="{FF2B5EF4-FFF2-40B4-BE49-F238E27FC236}">
                <a16:creationId xmlns:a16="http://schemas.microsoft.com/office/drawing/2014/main" id="{2D6FA2E1-8F73-B5DC-C5E4-B0222758206A}"/>
              </a:ext>
            </a:extLst>
          </p:cNvPr>
          <p:cNvSpPr>
            <a:spLocks noGrp="1"/>
          </p:cNvSpPr>
          <p:nvPr>
            <p:ph type="ftr" sz="quarter" idx="11"/>
          </p:nvPr>
        </p:nvSpPr>
        <p:spPr/>
        <p:txBody>
          <a:bodyPr/>
          <a:lstStyle/>
          <a:p>
            <a:pPr>
              <a:defRPr/>
            </a:pPr>
            <a:endParaRPr lang="en-US"/>
          </a:p>
        </p:txBody>
      </p:sp>
      <p:sp>
        <p:nvSpPr>
          <p:cNvPr id="4" name="Slide Number Placeholder 3">
            <a:extLst>
              <a:ext uri="{FF2B5EF4-FFF2-40B4-BE49-F238E27FC236}">
                <a16:creationId xmlns:a16="http://schemas.microsoft.com/office/drawing/2014/main" id="{F3CC08F3-8675-DC90-F936-A5610018E785}"/>
              </a:ext>
            </a:extLst>
          </p:cNvPr>
          <p:cNvSpPr>
            <a:spLocks noGrp="1"/>
          </p:cNvSpPr>
          <p:nvPr>
            <p:ph type="sldNum" sz="quarter" idx="12"/>
          </p:nvPr>
        </p:nvSpPr>
        <p:spPr/>
        <p:txBody>
          <a:bodyPr/>
          <a:lstStyle/>
          <a:p>
            <a:pPr>
              <a:defRPr/>
            </a:pPr>
            <a:fld id="{68C896A4-85C3-4F31-85A3-B48BEA1A18CD}" type="slidenum">
              <a:rPr lang="en-US" smtClean="0"/>
              <a:pPr>
                <a:defRPr/>
              </a:pPr>
              <a:t>‹#›</a:t>
            </a:fld>
            <a:endParaRPr lang="en-US"/>
          </a:p>
        </p:txBody>
      </p:sp>
    </p:spTree>
    <p:extLst>
      <p:ext uri="{BB962C8B-B14F-4D97-AF65-F5344CB8AC3E}">
        <p14:creationId xmlns:p14="http://schemas.microsoft.com/office/powerpoint/2010/main" val="2334379398"/>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9C977-D672-1785-F490-D056D4634F24}"/>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29B436E4-3EAB-ED83-63E4-A567275644D6}"/>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424536D-5596-275D-5772-72EEADCE0D08}"/>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EDCFAFC9-EC3C-082C-11EE-086600161E31}"/>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321ECA59-2B22-EA7A-FE7D-28D237B261D2}"/>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EA088BF0-BBEF-7814-4603-85D9E13CDE2E}"/>
              </a:ext>
            </a:extLst>
          </p:cNvPr>
          <p:cNvSpPr>
            <a:spLocks noGrp="1"/>
          </p:cNvSpPr>
          <p:nvPr>
            <p:ph type="sldNum" sz="quarter" idx="12"/>
          </p:nvPr>
        </p:nvSpPr>
        <p:spPr/>
        <p:txBody>
          <a:bodyPr/>
          <a:lstStyle/>
          <a:p>
            <a:pPr>
              <a:defRPr/>
            </a:pPr>
            <a:fld id="{68C896A4-85C3-4F31-85A3-B48BEA1A18CD}" type="slidenum">
              <a:rPr lang="en-US" smtClean="0"/>
              <a:pPr>
                <a:defRPr/>
              </a:pPr>
              <a:t>‹#›</a:t>
            </a:fld>
            <a:endParaRPr lang="en-US"/>
          </a:p>
        </p:txBody>
      </p:sp>
    </p:spTree>
    <p:extLst>
      <p:ext uri="{BB962C8B-B14F-4D97-AF65-F5344CB8AC3E}">
        <p14:creationId xmlns:p14="http://schemas.microsoft.com/office/powerpoint/2010/main" val="1578042330"/>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37D58-6AE8-B1C8-128F-5B1F77295F6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2A7FB953-8517-A09C-6F39-8BDC58326A84}"/>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EC35BBE8-D5CE-E5FF-1457-1B754B740B68}"/>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249FAC85-1ED8-97AA-898B-61757CC8CFD2}"/>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0E976315-BA2D-B356-AC25-D6D2174D0636}"/>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679ADF7F-66E6-E7DB-869C-CA7B5F384FDA}"/>
              </a:ext>
            </a:extLst>
          </p:cNvPr>
          <p:cNvSpPr>
            <a:spLocks noGrp="1"/>
          </p:cNvSpPr>
          <p:nvPr>
            <p:ph type="sldNum" sz="quarter" idx="12"/>
          </p:nvPr>
        </p:nvSpPr>
        <p:spPr/>
        <p:txBody>
          <a:bodyPr/>
          <a:lstStyle/>
          <a:p>
            <a:pPr>
              <a:defRPr/>
            </a:pPr>
            <a:fld id="{68C896A4-85C3-4F31-85A3-B48BEA1A18CD}" type="slidenum">
              <a:rPr lang="en-US" smtClean="0"/>
              <a:pPr>
                <a:defRPr/>
              </a:pPr>
              <a:t>‹#›</a:t>
            </a:fld>
            <a:endParaRPr lang="en-US"/>
          </a:p>
        </p:txBody>
      </p:sp>
    </p:spTree>
    <p:extLst>
      <p:ext uri="{BB962C8B-B14F-4D97-AF65-F5344CB8AC3E}">
        <p14:creationId xmlns:p14="http://schemas.microsoft.com/office/powerpoint/2010/main" val="3054989271"/>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83A37D-8CBD-E6CD-0F96-DC80FA504692}"/>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7D56BA4-465A-5296-BF13-A8C03D7AD201}"/>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BF818F-9E34-AC32-26C2-D12D62DF1749}"/>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5" name="Footer Placeholder 4">
            <a:extLst>
              <a:ext uri="{FF2B5EF4-FFF2-40B4-BE49-F238E27FC236}">
                <a16:creationId xmlns:a16="http://schemas.microsoft.com/office/drawing/2014/main" id="{A95770B5-9713-5F99-BA5F-1B8429B611DC}"/>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F49AB5AB-D0F2-1C4F-43AA-09858B7F3C62}"/>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68C896A4-85C3-4F31-85A3-B48BEA1A18CD}" type="slidenum">
              <a:rPr lang="en-US" smtClean="0"/>
              <a:pPr>
                <a:defRPr/>
              </a:pPr>
              <a:t>‹#›</a:t>
            </a:fld>
            <a:endParaRPr lang="en-US"/>
          </a:p>
        </p:txBody>
      </p:sp>
    </p:spTree>
    <p:extLst>
      <p:ext uri="{BB962C8B-B14F-4D97-AF65-F5344CB8AC3E}">
        <p14:creationId xmlns:p14="http://schemas.microsoft.com/office/powerpoint/2010/main" val="95359203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6.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13.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drive.google.com/file/d/1yrWNZdbn537KrfCB1Pmi2soqbpYMOTnC/view"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9442" name="Rectangle 1026"/>
          <p:cNvSpPr>
            <a:spLocks noGrp="1" noChangeArrowheads="1"/>
          </p:cNvSpPr>
          <p:nvPr>
            <p:ph type="title"/>
          </p:nvPr>
        </p:nvSpPr>
        <p:spPr>
          <a:xfrm>
            <a:off x="152400" y="1189037"/>
            <a:ext cx="8915400" cy="1143000"/>
          </a:xfrm>
        </p:spPr>
        <p:txBody>
          <a:bodyPr>
            <a:noAutofit/>
          </a:bodyPr>
          <a:lstStyle/>
          <a:p>
            <a:pPr algn="ctr"/>
            <a:br>
              <a:rPr lang="en-US" sz="5000" dirty="0">
                <a:solidFill>
                  <a:srgbClr val="ED7D31"/>
                </a:solidFill>
              </a:rPr>
            </a:br>
            <a:r>
              <a:rPr lang="he-IL" sz="5000" dirty="0">
                <a:solidFill>
                  <a:srgbClr val="ED7D31"/>
                </a:solidFill>
                <a:cs typeface="Arial" pitchFamily="34" charset="0"/>
              </a:rPr>
              <a:t>מניעת אובדנות בטראומה לאומית</a:t>
            </a:r>
            <a:br>
              <a:rPr lang="he-IL" sz="5000" dirty="0">
                <a:solidFill>
                  <a:srgbClr val="ED7D31"/>
                </a:solidFill>
                <a:cs typeface="Arial" pitchFamily="34" charset="0"/>
              </a:rPr>
            </a:br>
            <a:endParaRPr lang="en-US" sz="5000" dirty="0">
              <a:solidFill>
                <a:srgbClr val="ED7D31"/>
              </a:solidFill>
              <a:cs typeface="Arial" pitchFamily="34" charset="0"/>
            </a:endParaRPr>
          </a:p>
        </p:txBody>
      </p:sp>
      <p:sp>
        <p:nvSpPr>
          <p:cNvPr id="189443" name="Rectangle 1027"/>
          <p:cNvSpPr>
            <a:spLocks noGrp="1" noChangeArrowheads="1"/>
          </p:cNvSpPr>
          <p:nvPr>
            <p:ph idx="1"/>
          </p:nvPr>
        </p:nvSpPr>
        <p:spPr>
          <a:xfrm>
            <a:off x="0" y="3352800"/>
            <a:ext cx="9144000" cy="4525963"/>
          </a:xfrm>
        </p:spPr>
        <p:txBody>
          <a:bodyPr>
            <a:normAutofit/>
          </a:bodyPr>
          <a:lstStyle/>
          <a:p>
            <a:pPr algn="ctr" rtl="1" eaLnBrk="1" hangingPunct="1">
              <a:lnSpc>
                <a:spcPct val="80000"/>
              </a:lnSpc>
              <a:buFontTx/>
              <a:buNone/>
            </a:pPr>
            <a:r>
              <a:rPr lang="he-IL" sz="2800" dirty="0">
                <a:cs typeface="Arial" pitchFamily="34" charset="0"/>
              </a:rPr>
              <a:t>האיגוד הישראלי לפסיכותרפיה</a:t>
            </a:r>
            <a:endParaRPr lang="en-US" sz="2800" dirty="0">
              <a:cs typeface="Arial" pitchFamily="34" charset="0"/>
            </a:endParaRPr>
          </a:p>
          <a:p>
            <a:pPr algn="ctr" rtl="1" eaLnBrk="1" hangingPunct="1">
              <a:lnSpc>
                <a:spcPct val="80000"/>
              </a:lnSpc>
              <a:buFontTx/>
              <a:buNone/>
            </a:pPr>
            <a:endParaRPr lang="en-US" sz="2800" dirty="0">
              <a:cs typeface="Arial" pitchFamily="34" charset="0"/>
            </a:endParaRPr>
          </a:p>
          <a:p>
            <a:pPr algn="ctr" rtl="1" eaLnBrk="1" hangingPunct="1">
              <a:lnSpc>
                <a:spcPct val="80000"/>
              </a:lnSpc>
              <a:buFontTx/>
              <a:buNone/>
            </a:pPr>
            <a:endParaRPr lang="en-US" sz="2800" dirty="0">
              <a:cs typeface="Arial" pitchFamily="34" charset="0"/>
            </a:endParaRPr>
          </a:p>
          <a:p>
            <a:pPr algn="ctr" rtl="1" eaLnBrk="1" hangingPunct="1">
              <a:lnSpc>
                <a:spcPct val="80000"/>
              </a:lnSpc>
              <a:buFontTx/>
              <a:buNone/>
            </a:pPr>
            <a:endParaRPr lang="he-IL" sz="2800" dirty="0">
              <a:cs typeface="Arial" pitchFamily="34" charset="0"/>
            </a:endParaRPr>
          </a:p>
          <a:p>
            <a:pPr algn="ctr" rtl="1" eaLnBrk="1" hangingPunct="1">
              <a:lnSpc>
                <a:spcPct val="80000"/>
              </a:lnSpc>
              <a:buFontTx/>
              <a:buNone/>
            </a:pPr>
            <a:r>
              <a:rPr lang="he-IL" sz="2400" dirty="0">
                <a:cs typeface="Arial" pitchFamily="34" charset="0"/>
              </a:rPr>
              <a:t>פרופ' ענת ברונשטיין קלומק</a:t>
            </a:r>
          </a:p>
          <a:p>
            <a:pPr algn="ctr" rtl="1" eaLnBrk="1" hangingPunct="1">
              <a:lnSpc>
                <a:spcPct val="80000"/>
              </a:lnSpc>
              <a:buNone/>
            </a:pPr>
            <a:r>
              <a:rPr lang="he-IL" sz="2400" dirty="0">
                <a:cs typeface="Arial" pitchFamily="34" charset="0"/>
              </a:rPr>
              <a:t>בית הספר ברוך איבצ'ר לפסיכולוגיה, אוניברסיטת רייכמן</a:t>
            </a:r>
          </a:p>
        </p:txBody>
      </p:sp>
      <p:sp>
        <p:nvSpPr>
          <p:cNvPr id="6" name="מציין מיקום של מספר שקופית 5"/>
          <p:cNvSpPr>
            <a:spLocks noGrp="1"/>
          </p:cNvSpPr>
          <p:nvPr>
            <p:ph type="sldNum" sz="quarter" idx="12"/>
          </p:nvPr>
        </p:nvSpPr>
        <p:spPr>
          <a:xfrm>
            <a:off x="0" y="6381750"/>
            <a:ext cx="2133600" cy="476250"/>
          </a:xfrm>
        </p:spPr>
        <p:txBody>
          <a:bodyPr/>
          <a:lstStyle/>
          <a:p>
            <a:pPr algn="l">
              <a:defRPr/>
            </a:pPr>
            <a:fld id="{C4DFBC79-DD19-4811-BF34-1C00FD7935C8}" type="slidenum">
              <a:rPr lang="en-US" smtClean="0"/>
              <a:pPr algn="l">
                <a:defRPr/>
              </a:pPr>
              <a:t>1</a:t>
            </a:fld>
            <a:endParaRPr lang="en-US" dirty="0"/>
          </a:p>
        </p:txBody>
      </p:sp>
      <p:pic>
        <p:nvPicPr>
          <p:cNvPr id="2" name="Picture 1">
            <a:extLst>
              <a:ext uri="{FF2B5EF4-FFF2-40B4-BE49-F238E27FC236}">
                <a16:creationId xmlns:a16="http://schemas.microsoft.com/office/drawing/2014/main" id="{19B153C8-C576-2BEF-7933-D62E443B6EED}"/>
              </a:ext>
            </a:extLst>
          </p:cNvPr>
          <p:cNvPicPr>
            <a:picLocks noChangeAspect="1"/>
          </p:cNvPicPr>
          <p:nvPr/>
        </p:nvPicPr>
        <p:blipFill rotWithShape="1">
          <a:blip r:embed="rId3"/>
          <a:srcRect t="39153" b="22711"/>
          <a:stretch/>
        </p:blipFill>
        <p:spPr>
          <a:xfrm>
            <a:off x="857250" y="4191000"/>
            <a:ext cx="7505700" cy="22883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a:p>
        </p:txBody>
      </p:sp>
      <p:sp>
        <p:nvSpPr>
          <p:cNvPr id="2" name="Title 1"/>
          <p:cNvSpPr>
            <a:spLocks noGrp="1"/>
          </p:cNvSpPr>
          <p:nvPr>
            <p:ph type="title"/>
          </p:nvPr>
        </p:nvSpPr>
        <p:spPr>
          <a:xfrm>
            <a:off x="628650" y="401221"/>
            <a:ext cx="7886700" cy="1348065"/>
          </a:xfrm>
        </p:spPr>
        <p:txBody>
          <a:bodyPr>
            <a:normAutofit/>
          </a:bodyPr>
          <a:lstStyle/>
          <a:p>
            <a:pPr algn="r"/>
            <a:r>
              <a:rPr lang="he-IL" sz="5400" dirty="0">
                <a:solidFill>
                  <a:srgbClr val="FFFFFF"/>
                </a:solidFill>
                <a:cs typeface="+mn-cs"/>
              </a:rPr>
              <a:t>הערכת סיכון</a:t>
            </a:r>
            <a:endParaRPr lang="en-US" sz="5400" dirty="0">
              <a:solidFill>
                <a:srgbClr val="FFFFFF"/>
              </a:solidFill>
              <a:cs typeface="+mn-cs"/>
            </a:endParaRPr>
          </a:p>
        </p:txBody>
      </p:sp>
      <p:sp>
        <p:nvSpPr>
          <p:cNvPr id="3" name="Content Placeholder 2"/>
          <p:cNvSpPr>
            <a:spLocks noGrp="1"/>
          </p:cNvSpPr>
          <p:nvPr>
            <p:ph idx="1"/>
          </p:nvPr>
        </p:nvSpPr>
        <p:spPr>
          <a:xfrm>
            <a:off x="628650" y="2586789"/>
            <a:ext cx="7886700" cy="3590174"/>
          </a:xfrm>
        </p:spPr>
        <p:txBody>
          <a:bodyPr>
            <a:normAutofit lnSpcReduction="10000"/>
          </a:bodyPr>
          <a:lstStyle/>
          <a:p>
            <a:pPr algn="r" rtl="1">
              <a:lnSpc>
                <a:spcPct val="150000"/>
              </a:lnSpc>
            </a:pPr>
            <a:r>
              <a:rPr lang="he-IL" sz="2800" dirty="0"/>
              <a:t>אובדנות ופגיעה עצמית עכשווית</a:t>
            </a:r>
          </a:p>
          <a:p>
            <a:pPr algn="r" rtl="1">
              <a:lnSpc>
                <a:spcPct val="150000"/>
              </a:lnSpc>
            </a:pPr>
            <a:r>
              <a:rPr lang="he-IL" sz="2800" dirty="0"/>
              <a:t>הערכת גורמי סיכון וחוסן</a:t>
            </a:r>
          </a:p>
          <a:p>
            <a:pPr algn="r" rtl="1">
              <a:lnSpc>
                <a:spcPct val="150000"/>
              </a:lnSpc>
            </a:pPr>
            <a:r>
              <a:rPr lang="he-IL" sz="2800" dirty="0"/>
              <a:t>שימוש בשאלונים</a:t>
            </a:r>
          </a:p>
          <a:p>
            <a:pPr algn="r" rtl="1">
              <a:lnSpc>
                <a:spcPct val="150000"/>
              </a:lnSpc>
            </a:pPr>
            <a:r>
              <a:rPr lang="he-IL" sz="2800" dirty="0"/>
              <a:t>תוכנית בטחון</a:t>
            </a:r>
          </a:p>
          <a:p>
            <a:pPr algn="r" rtl="1">
              <a:lnSpc>
                <a:spcPct val="150000"/>
              </a:lnSpc>
            </a:pPr>
            <a:r>
              <a:rPr lang="he-IL" sz="2800" dirty="0"/>
              <a:t>כתיבת דוח</a:t>
            </a:r>
            <a:endParaRPr lang="en-US" sz="2800" dirty="0"/>
          </a:p>
        </p:txBody>
      </p:sp>
      <p:sp>
        <p:nvSpPr>
          <p:cNvPr id="4" name="Slide Number Placeholder 3"/>
          <p:cNvSpPr>
            <a:spLocks noGrp="1"/>
          </p:cNvSpPr>
          <p:nvPr>
            <p:ph type="sldNum" sz="quarter" idx="12"/>
          </p:nvPr>
        </p:nvSpPr>
        <p:spPr>
          <a:xfrm>
            <a:off x="6457950" y="6356350"/>
            <a:ext cx="2057400" cy="365125"/>
          </a:xfrm>
        </p:spPr>
        <p:txBody>
          <a:bodyPr>
            <a:normAutofit/>
          </a:bodyPr>
          <a:lstStyle/>
          <a:p>
            <a:pPr>
              <a:spcAft>
                <a:spcPts val="600"/>
              </a:spcAft>
              <a:defRPr/>
            </a:pPr>
            <a:fld id="{C4DFBC79-DD19-4811-BF34-1C00FD7935C8}" type="slidenum">
              <a:rPr lang="en-US" smtClean="0"/>
              <a:pPr>
                <a:spcAft>
                  <a:spcPts val="600"/>
                </a:spcAft>
                <a:defRPr/>
              </a:pPr>
              <a:t>10</a:t>
            </a:fld>
            <a:endParaRPr lang="en-US"/>
          </a:p>
        </p:txBody>
      </p:sp>
    </p:spTree>
    <p:extLst>
      <p:ext uri="{BB962C8B-B14F-4D97-AF65-F5344CB8AC3E}">
        <p14:creationId xmlns:p14="http://schemas.microsoft.com/office/powerpoint/2010/main" val="16371754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381000" y="281265"/>
            <a:ext cx="8705850" cy="1148187"/>
          </a:xfrm>
        </p:spPr>
        <p:txBody>
          <a:bodyPr>
            <a:noAutofit/>
          </a:bodyPr>
          <a:lstStyle/>
          <a:p>
            <a:pPr algn="ctr" rtl="1" eaLnBrk="1" hangingPunct="1"/>
            <a:r>
              <a:rPr lang="en-US" sz="4800" dirty="0">
                <a:cs typeface="+mn-cs"/>
              </a:rPr>
              <a:t>CSSRS</a:t>
            </a:r>
            <a:r>
              <a:rPr lang="he-IL" sz="4800" dirty="0">
                <a:cs typeface="+mn-cs"/>
              </a:rPr>
              <a:t>- מחשבות 5 קטגוריות</a:t>
            </a:r>
            <a:endParaRPr lang="en-US" sz="4800" dirty="0">
              <a:cs typeface="+mn-cs"/>
            </a:endParaRPr>
          </a:p>
        </p:txBody>
      </p:sp>
      <p:sp>
        <p:nvSpPr>
          <p:cNvPr id="7170" name="Rectangle 6"/>
          <p:cNvSpPr>
            <a:spLocks noGrp="1" noChangeArrowheads="1"/>
          </p:cNvSpPr>
          <p:nvPr>
            <p:ph type="sldNum" sz="quarter" idx="12"/>
          </p:nvPr>
        </p:nvSpPr>
        <p:spPr>
          <a:noFill/>
        </p:spPr>
        <p:txBody>
          <a:bodyPr/>
          <a:lstStyle/>
          <a:p>
            <a:fld id="{B4092D78-3C05-42D8-8B09-043B04B66C34}" type="slidenum">
              <a:rPr lang="en-US" smtClean="0">
                <a:solidFill>
                  <a:srgbClr val="FFFF00"/>
                </a:solidFill>
              </a:rPr>
              <a:pPr/>
              <a:t>11</a:t>
            </a:fld>
            <a:endParaRPr lang="en-US">
              <a:solidFill>
                <a:srgbClr val="FFFF00"/>
              </a:solidFill>
            </a:endParaRPr>
          </a:p>
        </p:txBody>
      </p:sp>
      <p:sp>
        <p:nvSpPr>
          <p:cNvPr id="2" name="Rectangle 1"/>
          <p:cNvSpPr/>
          <p:nvPr/>
        </p:nvSpPr>
        <p:spPr>
          <a:xfrm>
            <a:off x="5791200" y="1754284"/>
            <a:ext cx="3111874" cy="4455835"/>
          </a:xfrm>
          <a:prstGeom prst="rect">
            <a:avLst/>
          </a:prstGeom>
        </p:spPr>
        <p:txBody>
          <a:bodyPr wrap="square">
            <a:spAutoFit/>
          </a:bodyPr>
          <a:lstStyle/>
          <a:p>
            <a:pPr algn="r" rtl="1">
              <a:lnSpc>
                <a:spcPct val="150000"/>
              </a:lnSpc>
              <a:spcBef>
                <a:spcPts val="600"/>
              </a:spcBef>
              <a:spcAft>
                <a:spcPts val="600"/>
              </a:spcAft>
            </a:pPr>
            <a:r>
              <a:rPr lang="he-IL" sz="2400" dirty="0">
                <a:cs typeface="Arial" pitchFamily="34" charset="0"/>
              </a:rPr>
              <a:t>שאל את שתי השאלות הראשונות. אם התשובה היא </a:t>
            </a:r>
            <a:r>
              <a:rPr lang="he-IL" sz="2400" u="sng" dirty="0">
                <a:cs typeface="Arial" pitchFamily="34" charset="0"/>
              </a:rPr>
              <a:t>לא</a:t>
            </a:r>
            <a:r>
              <a:rPr lang="he-IL" sz="2400" dirty="0">
                <a:cs typeface="Arial" pitchFamily="34" charset="0"/>
              </a:rPr>
              <a:t> </a:t>
            </a:r>
            <a:r>
              <a:rPr lang="he-IL" sz="2400" u="sng" dirty="0">
                <a:cs typeface="Arial" pitchFamily="34" charset="0"/>
              </a:rPr>
              <a:t>לשתיהן</a:t>
            </a:r>
            <a:r>
              <a:rPr lang="he-IL" sz="2400" dirty="0">
                <a:cs typeface="Arial" pitchFamily="34" charset="0"/>
              </a:rPr>
              <a:t> עבור לעמוד הבא לשאלות על התנהגות אובדנית. אם התשובה </a:t>
            </a:r>
            <a:r>
              <a:rPr lang="he-IL" sz="2400" u="sng" dirty="0">
                <a:cs typeface="Arial" pitchFamily="34" charset="0"/>
              </a:rPr>
              <a:t>לשתי השאלות או רק לשאלה 2 </a:t>
            </a:r>
            <a:r>
              <a:rPr lang="he-IL" sz="2400" dirty="0">
                <a:cs typeface="Arial" pitchFamily="34" charset="0"/>
              </a:rPr>
              <a:t>היא </a:t>
            </a:r>
            <a:r>
              <a:rPr lang="he-IL" sz="2400" u="sng" dirty="0">
                <a:cs typeface="Arial" pitchFamily="34" charset="0"/>
              </a:rPr>
              <a:t>כן</a:t>
            </a:r>
            <a:r>
              <a:rPr lang="he-IL" sz="2400" dirty="0">
                <a:cs typeface="Arial" pitchFamily="34" charset="0"/>
              </a:rPr>
              <a:t>, שאל שאלות 3, 4 ו 5</a:t>
            </a:r>
            <a:endParaRPr lang="he-IL" sz="1000" dirty="0"/>
          </a:p>
        </p:txBody>
      </p:sp>
      <p:pic>
        <p:nvPicPr>
          <p:cNvPr id="6" name="Picture 5">
            <a:extLst>
              <a:ext uri="{FF2B5EF4-FFF2-40B4-BE49-F238E27FC236}">
                <a16:creationId xmlns:a16="http://schemas.microsoft.com/office/drawing/2014/main" id="{CABAC12D-E3EE-2D23-7DE1-F230C153220E}"/>
              </a:ext>
            </a:extLst>
          </p:cNvPr>
          <p:cNvPicPr>
            <a:picLocks noChangeAspect="1"/>
          </p:cNvPicPr>
          <p:nvPr/>
        </p:nvPicPr>
        <p:blipFill rotWithShape="1">
          <a:blip r:embed="rId3"/>
          <a:srcRect l="3185" t="5558" r="4981" b="24684"/>
          <a:stretch/>
        </p:blipFill>
        <p:spPr>
          <a:xfrm>
            <a:off x="240926" y="1778905"/>
            <a:ext cx="5512831" cy="4181179"/>
          </a:xfrm>
          <a:prstGeom prst="rect">
            <a:avLst/>
          </a:prstGeom>
        </p:spPr>
      </p:pic>
      <p:pic>
        <p:nvPicPr>
          <p:cNvPr id="10" name="Picture 9">
            <a:extLst>
              <a:ext uri="{FF2B5EF4-FFF2-40B4-BE49-F238E27FC236}">
                <a16:creationId xmlns:a16="http://schemas.microsoft.com/office/drawing/2014/main" id="{F0761856-357B-16F0-643F-37FC148D6539}"/>
              </a:ext>
            </a:extLst>
          </p:cNvPr>
          <p:cNvPicPr>
            <a:picLocks noChangeAspect="1"/>
          </p:cNvPicPr>
          <p:nvPr/>
        </p:nvPicPr>
        <p:blipFill rotWithShape="1">
          <a:blip r:embed="rId4"/>
          <a:srcRect t="85653" b="3584"/>
          <a:stretch/>
        </p:blipFill>
        <p:spPr>
          <a:xfrm>
            <a:off x="55639" y="5929313"/>
            <a:ext cx="5706351" cy="609600"/>
          </a:xfrm>
          <a:prstGeom prst="rect">
            <a:avLst/>
          </a:prstGeom>
        </p:spPr>
      </p:pic>
      <p:pic>
        <p:nvPicPr>
          <p:cNvPr id="11" name="Picture 10">
            <a:extLst>
              <a:ext uri="{FF2B5EF4-FFF2-40B4-BE49-F238E27FC236}">
                <a16:creationId xmlns:a16="http://schemas.microsoft.com/office/drawing/2014/main" id="{8820B758-1D46-28B3-AD74-6884B22A49F9}"/>
              </a:ext>
            </a:extLst>
          </p:cNvPr>
          <p:cNvPicPr>
            <a:picLocks noChangeAspect="1"/>
          </p:cNvPicPr>
          <p:nvPr/>
        </p:nvPicPr>
        <p:blipFill rotWithShape="1">
          <a:blip r:embed="rId5"/>
          <a:srcRect t="39153" b="22711"/>
          <a:stretch/>
        </p:blipFill>
        <p:spPr>
          <a:xfrm>
            <a:off x="1009650" y="1231384"/>
            <a:ext cx="7505700" cy="228839"/>
          </a:xfrm>
          <a:prstGeom prst="rect">
            <a:avLst/>
          </a:prstGeom>
        </p:spPr>
      </p:pic>
    </p:spTree>
    <p:extLst>
      <p:ext uri="{BB962C8B-B14F-4D97-AF65-F5344CB8AC3E}">
        <p14:creationId xmlns:p14="http://schemas.microsoft.com/office/powerpoint/2010/main" val="24801226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6"/>
          <p:cNvSpPr>
            <a:spLocks noGrp="1" noChangeArrowheads="1"/>
          </p:cNvSpPr>
          <p:nvPr>
            <p:ph type="sldNum" sz="quarter" idx="12"/>
          </p:nvPr>
        </p:nvSpPr>
        <p:spPr>
          <a:noFill/>
        </p:spPr>
        <p:txBody>
          <a:bodyPr/>
          <a:lstStyle/>
          <a:p>
            <a:fld id="{B4092D78-3C05-42D8-8B09-043B04B66C34}" type="slidenum">
              <a:rPr lang="en-US" smtClean="0">
                <a:solidFill>
                  <a:srgbClr val="FFFF00"/>
                </a:solidFill>
              </a:rPr>
              <a:pPr/>
              <a:t>12</a:t>
            </a:fld>
            <a:endParaRPr lang="en-US">
              <a:solidFill>
                <a:srgbClr val="FFFF00"/>
              </a:solidFill>
            </a:endParaRPr>
          </a:p>
        </p:txBody>
      </p:sp>
      <p:sp>
        <p:nvSpPr>
          <p:cNvPr id="7171" name="Rectangle 2"/>
          <p:cNvSpPr>
            <a:spLocks noGrp="1" noChangeArrowheads="1"/>
          </p:cNvSpPr>
          <p:nvPr>
            <p:ph type="title"/>
          </p:nvPr>
        </p:nvSpPr>
        <p:spPr>
          <a:xfrm>
            <a:off x="610721" y="304800"/>
            <a:ext cx="7302424" cy="857250"/>
          </a:xfrm>
        </p:spPr>
        <p:txBody>
          <a:bodyPr>
            <a:normAutofit fontScale="90000"/>
          </a:bodyPr>
          <a:lstStyle/>
          <a:p>
            <a:pPr algn="r" rtl="1" eaLnBrk="1" hangingPunct="1"/>
            <a:r>
              <a:rPr lang="he-IL" sz="4800" dirty="0">
                <a:cs typeface="+mn-cs"/>
              </a:rPr>
              <a:t>התנהגות אובדנית- 4 קטגוריות</a:t>
            </a:r>
            <a:endParaRPr lang="en-US" sz="4800" dirty="0">
              <a:cs typeface="+mn-cs"/>
            </a:endParaRPr>
          </a:p>
        </p:txBody>
      </p:sp>
      <p:pic>
        <p:nvPicPr>
          <p:cNvPr id="6" name="Picture 5">
            <a:extLst>
              <a:ext uri="{FF2B5EF4-FFF2-40B4-BE49-F238E27FC236}">
                <a16:creationId xmlns:a16="http://schemas.microsoft.com/office/drawing/2014/main" id="{B7F193EF-CA66-4EDE-9F17-34366BA57553}"/>
              </a:ext>
            </a:extLst>
          </p:cNvPr>
          <p:cNvPicPr>
            <a:picLocks noChangeAspect="1"/>
          </p:cNvPicPr>
          <p:nvPr/>
        </p:nvPicPr>
        <p:blipFill rotWithShape="1">
          <a:blip r:embed="rId3"/>
          <a:srcRect l="4556" t="7383" r="3419" b="20053"/>
          <a:stretch/>
        </p:blipFill>
        <p:spPr>
          <a:xfrm>
            <a:off x="1143000" y="1246977"/>
            <a:ext cx="6553200" cy="5096933"/>
          </a:xfrm>
          <a:prstGeom prst="rect">
            <a:avLst/>
          </a:prstGeom>
        </p:spPr>
      </p:pic>
      <p:pic>
        <p:nvPicPr>
          <p:cNvPr id="7" name="Picture 6">
            <a:extLst>
              <a:ext uri="{FF2B5EF4-FFF2-40B4-BE49-F238E27FC236}">
                <a16:creationId xmlns:a16="http://schemas.microsoft.com/office/drawing/2014/main" id="{7D2EBA7A-C8A1-0196-0F2F-912177F20EB8}"/>
              </a:ext>
            </a:extLst>
          </p:cNvPr>
          <p:cNvPicPr>
            <a:picLocks noChangeAspect="1"/>
          </p:cNvPicPr>
          <p:nvPr/>
        </p:nvPicPr>
        <p:blipFill rotWithShape="1">
          <a:blip r:embed="rId4"/>
          <a:srcRect t="88521" b="5180"/>
          <a:stretch/>
        </p:blipFill>
        <p:spPr>
          <a:xfrm>
            <a:off x="908371" y="6441278"/>
            <a:ext cx="6707124" cy="416722"/>
          </a:xfrm>
          <a:prstGeom prst="rect">
            <a:avLst/>
          </a:prstGeom>
        </p:spPr>
      </p:pic>
      <p:pic>
        <p:nvPicPr>
          <p:cNvPr id="8" name="Picture 7">
            <a:extLst>
              <a:ext uri="{FF2B5EF4-FFF2-40B4-BE49-F238E27FC236}">
                <a16:creationId xmlns:a16="http://schemas.microsoft.com/office/drawing/2014/main" id="{51C3B55F-693E-0FF1-7EC5-C993287EDA21}"/>
              </a:ext>
            </a:extLst>
          </p:cNvPr>
          <p:cNvPicPr>
            <a:picLocks noChangeAspect="1"/>
          </p:cNvPicPr>
          <p:nvPr/>
        </p:nvPicPr>
        <p:blipFill rotWithShape="1">
          <a:blip r:embed="rId5"/>
          <a:srcRect t="39153" b="22711"/>
          <a:stretch/>
        </p:blipFill>
        <p:spPr>
          <a:xfrm>
            <a:off x="666750" y="969454"/>
            <a:ext cx="7505700" cy="228839"/>
          </a:xfrm>
          <a:prstGeom prst="rect">
            <a:avLst/>
          </a:prstGeom>
        </p:spPr>
      </p:pic>
    </p:spTree>
    <p:extLst>
      <p:ext uri="{BB962C8B-B14F-4D97-AF65-F5344CB8AC3E}">
        <p14:creationId xmlns:p14="http://schemas.microsoft.com/office/powerpoint/2010/main" val="22883159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5304" name="Rectangle 55303">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298" name="Rectangle 2"/>
          <p:cNvSpPr>
            <a:spLocks noGrp="1" noChangeArrowheads="1"/>
          </p:cNvSpPr>
          <p:nvPr>
            <p:ph type="title"/>
          </p:nvPr>
        </p:nvSpPr>
        <p:spPr>
          <a:xfrm>
            <a:off x="628650" y="365125"/>
            <a:ext cx="7886700" cy="1325563"/>
          </a:xfrm>
        </p:spPr>
        <p:txBody>
          <a:bodyPr>
            <a:normAutofit/>
          </a:bodyPr>
          <a:lstStyle/>
          <a:p>
            <a:pPr algn="r"/>
            <a:r>
              <a:rPr lang="he-IL" sz="5400" dirty="0">
                <a:cs typeface="+mn-cs"/>
              </a:rPr>
              <a:t>דוגמא לשאלונים</a:t>
            </a:r>
            <a:endParaRPr lang="en-US" sz="5400" dirty="0">
              <a:cs typeface="+mn-cs"/>
            </a:endParaRPr>
          </a:p>
        </p:txBody>
      </p:sp>
      <p:sp>
        <p:nvSpPr>
          <p:cNvPr id="55306"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299" name="Rectangle 3"/>
          <p:cNvSpPr>
            <a:spLocks noGrp="1" noChangeArrowheads="1"/>
          </p:cNvSpPr>
          <p:nvPr>
            <p:ph idx="1"/>
          </p:nvPr>
        </p:nvSpPr>
        <p:spPr>
          <a:xfrm>
            <a:off x="628650" y="1929384"/>
            <a:ext cx="7886700" cy="4251960"/>
          </a:xfrm>
        </p:spPr>
        <p:txBody>
          <a:bodyPr>
            <a:normAutofit/>
          </a:bodyPr>
          <a:lstStyle/>
          <a:p>
            <a:pPr marL="457200" indent="-457200">
              <a:spcAft>
                <a:spcPts val="600"/>
              </a:spcAft>
            </a:pPr>
            <a:r>
              <a:rPr lang="en-US" sz="2800" dirty="0"/>
              <a:t>BDI- Beck Depression Inventory</a:t>
            </a:r>
          </a:p>
          <a:p>
            <a:pPr marL="457200" indent="-457200">
              <a:spcAft>
                <a:spcPts val="600"/>
              </a:spcAft>
            </a:pPr>
            <a:r>
              <a:rPr lang="en-US" sz="2800" dirty="0"/>
              <a:t>MFQ- Mood and Feeling Questionnaire</a:t>
            </a:r>
          </a:p>
          <a:p>
            <a:pPr marL="457200" indent="-457200">
              <a:spcAft>
                <a:spcPts val="600"/>
              </a:spcAft>
            </a:pPr>
            <a:r>
              <a:rPr lang="en-US" sz="2800" dirty="0"/>
              <a:t>CDRS-R- Children Depression Rating Scale, Revised</a:t>
            </a:r>
            <a:endParaRPr lang="he-IL" sz="2800" dirty="0"/>
          </a:p>
          <a:p>
            <a:pPr marL="457200" indent="-457200">
              <a:spcAft>
                <a:spcPts val="600"/>
              </a:spcAft>
            </a:pPr>
            <a:r>
              <a:rPr lang="en-US" sz="2800" dirty="0"/>
              <a:t>CDI- Children Depression Inventory</a:t>
            </a:r>
          </a:p>
          <a:p>
            <a:pPr marL="457200" indent="-457200">
              <a:spcAft>
                <a:spcPts val="600"/>
              </a:spcAft>
            </a:pPr>
            <a:r>
              <a:rPr lang="en-US" sz="2800" dirty="0"/>
              <a:t>SIQ- The Suicide Ideation Questionnaire</a:t>
            </a:r>
          </a:p>
          <a:p>
            <a:pPr marL="457200" indent="-457200">
              <a:spcAft>
                <a:spcPts val="600"/>
              </a:spcAft>
            </a:pPr>
            <a:r>
              <a:rPr lang="en-US" sz="2800" dirty="0"/>
              <a:t>BHS- Beck Hopelessness Scale</a:t>
            </a:r>
          </a:p>
          <a:p>
            <a:pPr marL="457200" indent="-457200">
              <a:spcAft>
                <a:spcPts val="600"/>
              </a:spcAft>
              <a:buNone/>
            </a:pPr>
            <a:r>
              <a:rPr lang="en-US" sz="2800" dirty="0"/>
              <a:t> </a:t>
            </a:r>
            <a:endParaRPr lang="he-IL" sz="2800" dirty="0"/>
          </a:p>
        </p:txBody>
      </p:sp>
      <p:sp>
        <p:nvSpPr>
          <p:cNvPr id="4" name="מציין מיקום של מספר שקופית 3"/>
          <p:cNvSpPr>
            <a:spLocks noGrp="1"/>
          </p:cNvSpPr>
          <p:nvPr>
            <p:ph type="sldNum" sz="quarter" idx="12"/>
          </p:nvPr>
        </p:nvSpPr>
        <p:spPr>
          <a:xfrm>
            <a:off x="6457950" y="6356350"/>
            <a:ext cx="2057400" cy="365125"/>
          </a:xfrm>
        </p:spPr>
        <p:txBody>
          <a:bodyPr>
            <a:normAutofit/>
          </a:bodyPr>
          <a:lstStyle/>
          <a:p>
            <a:pPr>
              <a:spcAft>
                <a:spcPts val="600"/>
              </a:spcAft>
            </a:pPr>
            <a:fld id="{448307C2-8CA4-488B-BF29-6465F7DC4D93}" type="slidenum">
              <a:rPr lang="en-US" smtClean="0"/>
              <a:pPr>
                <a:spcAft>
                  <a:spcPts val="600"/>
                </a:spcAft>
              </a:pPr>
              <a:t>13</a:t>
            </a:fld>
            <a:endParaRPr lang="en-US"/>
          </a:p>
        </p:txBody>
      </p:sp>
    </p:spTree>
    <p:extLst>
      <p:ext uri="{BB962C8B-B14F-4D97-AF65-F5344CB8AC3E}">
        <p14:creationId xmlns:p14="http://schemas.microsoft.com/office/powerpoint/2010/main" val="32019109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01B370-DA93-8112-CB35-109AFD021BAC}"/>
              </a:ext>
            </a:extLst>
          </p:cNvPr>
          <p:cNvSpPr>
            <a:spLocks noGrp="1"/>
          </p:cNvSpPr>
          <p:nvPr>
            <p:ph type="title"/>
          </p:nvPr>
        </p:nvSpPr>
        <p:spPr>
          <a:xfrm>
            <a:off x="628650" y="365125"/>
            <a:ext cx="7886700" cy="1325563"/>
          </a:xfrm>
        </p:spPr>
        <p:txBody>
          <a:bodyPr>
            <a:normAutofit/>
          </a:bodyPr>
          <a:lstStyle/>
          <a:p>
            <a:pPr algn="r"/>
            <a:r>
              <a:rPr lang="he-IL" sz="5000" dirty="0">
                <a:cs typeface="+mn-cs"/>
              </a:rPr>
              <a:t>עבודה עם ההורים</a:t>
            </a:r>
            <a:endParaRPr lang="en-US" sz="5000" dirty="0">
              <a:cs typeface="+mn-cs"/>
            </a:endParaRPr>
          </a:p>
        </p:txBody>
      </p:sp>
      <p:sp>
        <p:nvSpPr>
          <p:cNvPr id="1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6E8EDE3-B543-7026-D4DF-03C3DF280FCE}"/>
              </a:ext>
            </a:extLst>
          </p:cNvPr>
          <p:cNvSpPr>
            <a:spLocks noGrp="1"/>
          </p:cNvSpPr>
          <p:nvPr>
            <p:ph idx="1"/>
          </p:nvPr>
        </p:nvSpPr>
        <p:spPr>
          <a:xfrm>
            <a:off x="628650" y="1929384"/>
            <a:ext cx="7886700" cy="4251960"/>
          </a:xfrm>
        </p:spPr>
        <p:txBody>
          <a:bodyPr>
            <a:normAutofit/>
          </a:bodyPr>
          <a:lstStyle/>
          <a:p>
            <a:pPr algn="r" rtl="1">
              <a:lnSpc>
                <a:spcPct val="150000"/>
              </a:lnSpc>
            </a:pPr>
            <a:r>
              <a:rPr lang="he-IL" sz="3200" dirty="0"/>
              <a:t>פרופ חיים עומר</a:t>
            </a:r>
          </a:p>
          <a:p>
            <a:pPr algn="r" rtl="1">
              <a:lnSpc>
                <a:spcPct val="150000"/>
              </a:lnSpc>
            </a:pPr>
            <a:endParaRPr lang="he-IL" sz="3200" dirty="0"/>
          </a:p>
          <a:p>
            <a:pPr algn="r" rtl="1">
              <a:lnSpc>
                <a:spcPct val="150000"/>
              </a:lnSpc>
            </a:pPr>
            <a:r>
              <a:rPr lang="he-IL" sz="3200" dirty="0"/>
              <a:t>עוגן לחיים- הסמכות החדשה במניעת אובדנות בקרב צעירים</a:t>
            </a:r>
          </a:p>
          <a:p>
            <a:pPr rtl="1">
              <a:lnSpc>
                <a:spcPct val="150000"/>
              </a:lnSpc>
            </a:pPr>
            <a:endParaRPr lang="en-US" sz="3200" dirty="0"/>
          </a:p>
        </p:txBody>
      </p:sp>
      <p:sp>
        <p:nvSpPr>
          <p:cNvPr id="4" name="Slide Number Placeholder 3">
            <a:extLst>
              <a:ext uri="{FF2B5EF4-FFF2-40B4-BE49-F238E27FC236}">
                <a16:creationId xmlns:a16="http://schemas.microsoft.com/office/drawing/2014/main" id="{C5DD8A6B-C6B3-ED9F-5C4A-DEC42F9785B6}"/>
              </a:ext>
            </a:extLst>
          </p:cNvPr>
          <p:cNvSpPr>
            <a:spLocks noGrp="1"/>
          </p:cNvSpPr>
          <p:nvPr>
            <p:ph type="sldNum" sz="quarter" idx="12"/>
          </p:nvPr>
        </p:nvSpPr>
        <p:spPr>
          <a:xfrm>
            <a:off x="6457950" y="6356350"/>
            <a:ext cx="2057400" cy="365125"/>
          </a:xfrm>
        </p:spPr>
        <p:txBody>
          <a:bodyPr>
            <a:normAutofit/>
          </a:bodyPr>
          <a:lstStyle/>
          <a:p>
            <a:pPr>
              <a:spcAft>
                <a:spcPts val="600"/>
              </a:spcAft>
              <a:defRPr/>
            </a:pPr>
            <a:fld id="{C4DFBC79-DD19-4811-BF34-1C00FD7935C8}" type="slidenum">
              <a:rPr lang="en-US" smtClean="0"/>
              <a:pPr>
                <a:spcAft>
                  <a:spcPts val="600"/>
                </a:spcAft>
                <a:defRPr/>
              </a:pPr>
              <a:t>14</a:t>
            </a:fld>
            <a:endParaRPr lang="en-US"/>
          </a:p>
        </p:txBody>
      </p:sp>
      <p:pic>
        <p:nvPicPr>
          <p:cNvPr id="1026" name="Picture 2" descr="Mifrasim | מפגש חמישי: שיחה עם פרופ' חיים עומר &quot;אכפתיות נחושה - עקרונות ...">
            <a:extLst>
              <a:ext uri="{FF2B5EF4-FFF2-40B4-BE49-F238E27FC236}">
                <a16:creationId xmlns:a16="http://schemas.microsoft.com/office/drawing/2014/main" id="{59B98622-97F5-44CE-D6D1-CA9247EF6B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027591"/>
            <a:ext cx="1762125" cy="1171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08113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365125"/>
            <a:ext cx="7886700" cy="1325563"/>
          </a:xfrm>
        </p:spPr>
        <p:txBody>
          <a:bodyPr>
            <a:normAutofit/>
          </a:bodyPr>
          <a:lstStyle/>
          <a:p>
            <a:pPr algn="r" rtl="1"/>
            <a:r>
              <a:rPr lang="he-IL" sz="4800" dirty="0">
                <a:cs typeface="+mn-cs"/>
              </a:rPr>
              <a:t>דוח הערכת סיכון אובדני</a:t>
            </a:r>
            <a:endParaRPr lang="en-US" sz="4800" dirty="0">
              <a:cs typeface="+mn-cs"/>
            </a:endParaRPr>
          </a:p>
        </p:txBody>
      </p:sp>
      <p:sp>
        <p:nvSpPr>
          <p:cNvPr id="1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28650" y="1929384"/>
            <a:ext cx="7886700" cy="4251960"/>
          </a:xfrm>
        </p:spPr>
        <p:txBody>
          <a:bodyPr>
            <a:normAutofit/>
          </a:bodyPr>
          <a:lstStyle/>
          <a:p>
            <a:pPr algn="r" rtl="1"/>
            <a:r>
              <a:rPr lang="he-IL" sz="2600" dirty="0"/>
              <a:t>פרטי רקע</a:t>
            </a:r>
          </a:p>
          <a:p>
            <a:pPr algn="r" rtl="1"/>
            <a:r>
              <a:rPr lang="he-IL" sz="2600" dirty="0"/>
              <a:t>סיבת הפניה</a:t>
            </a:r>
          </a:p>
          <a:p>
            <a:pPr algn="r" rtl="1"/>
            <a:r>
              <a:rPr lang="he-IL" sz="2600" dirty="0"/>
              <a:t>אובדנות בעבר ובהווה- מחשבות, התנהגות,</a:t>
            </a:r>
            <a:r>
              <a:rPr lang="en-US" sz="2600" dirty="0"/>
              <a:t>NSSI</a:t>
            </a:r>
            <a:endParaRPr lang="he-IL" sz="2600" dirty="0"/>
          </a:p>
          <a:p>
            <a:pPr algn="r" rtl="1"/>
            <a:r>
              <a:rPr lang="he-IL" sz="2600" dirty="0"/>
              <a:t>רקע ותפקוד משפחתי, חברתי, תעסוקתי/לימודי</a:t>
            </a:r>
          </a:p>
          <a:p>
            <a:pPr algn="r" rtl="1"/>
            <a:r>
              <a:rPr lang="he-IL" sz="2600" dirty="0"/>
              <a:t>גורמי סיכון </a:t>
            </a:r>
          </a:p>
          <a:p>
            <a:pPr algn="r" rtl="1"/>
            <a:r>
              <a:rPr lang="he-IL" sz="2600" dirty="0"/>
              <a:t>גורמי חוסן</a:t>
            </a:r>
          </a:p>
          <a:p>
            <a:pPr algn="r" rtl="1"/>
            <a:r>
              <a:rPr lang="he-IL" sz="2600" dirty="0"/>
              <a:t>סימני אזהרה</a:t>
            </a:r>
          </a:p>
          <a:p>
            <a:pPr algn="r" rtl="1"/>
            <a:r>
              <a:rPr lang="he-IL" sz="2600" dirty="0"/>
              <a:t>תוכנית בטחון</a:t>
            </a:r>
          </a:p>
          <a:p>
            <a:pPr algn="r" rtl="1"/>
            <a:r>
              <a:rPr lang="he-IL" sz="2600" dirty="0"/>
              <a:t>המלצות</a:t>
            </a:r>
            <a:endParaRPr lang="en-US" sz="2600" dirty="0"/>
          </a:p>
        </p:txBody>
      </p:sp>
      <p:sp>
        <p:nvSpPr>
          <p:cNvPr id="4" name="Slide Number Placeholder 3"/>
          <p:cNvSpPr>
            <a:spLocks noGrp="1"/>
          </p:cNvSpPr>
          <p:nvPr>
            <p:ph type="sldNum" sz="quarter" idx="12"/>
          </p:nvPr>
        </p:nvSpPr>
        <p:spPr>
          <a:xfrm>
            <a:off x="6457950" y="6356350"/>
            <a:ext cx="2057400" cy="365125"/>
          </a:xfrm>
        </p:spPr>
        <p:txBody>
          <a:bodyPr>
            <a:normAutofit/>
          </a:bodyPr>
          <a:lstStyle/>
          <a:p>
            <a:pPr>
              <a:spcAft>
                <a:spcPts val="600"/>
              </a:spcAft>
              <a:defRPr/>
            </a:pPr>
            <a:fld id="{C4DFBC79-DD19-4811-BF34-1C00FD7935C8}" type="slidenum">
              <a:rPr lang="en-US" smtClean="0"/>
              <a:pPr>
                <a:spcAft>
                  <a:spcPts val="600"/>
                </a:spcAft>
                <a:defRPr/>
              </a:pPr>
              <a:t>15</a:t>
            </a:fld>
            <a:endParaRPr lang="en-US"/>
          </a:p>
        </p:txBody>
      </p:sp>
    </p:spTree>
    <p:extLst>
      <p:ext uri="{BB962C8B-B14F-4D97-AF65-F5344CB8AC3E}">
        <p14:creationId xmlns:p14="http://schemas.microsoft.com/office/powerpoint/2010/main" val="13187413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865313"/>
          </a:xfrm>
        </p:spPr>
        <p:txBody>
          <a:bodyPr>
            <a:normAutofit/>
          </a:bodyPr>
          <a:lstStyle/>
          <a:p>
            <a:pPr algn="r"/>
            <a:r>
              <a:rPr lang="en-US" sz="4400" dirty="0">
                <a:cs typeface="+mn-cs"/>
              </a:rPr>
              <a:t>CBT-SP</a:t>
            </a:r>
            <a:br>
              <a:rPr lang="en-US" sz="4400" dirty="0">
                <a:cs typeface="+mn-cs"/>
              </a:rPr>
            </a:br>
            <a:r>
              <a:rPr lang="he-IL" sz="4400" dirty="0">
                <a:cs typeface="+mn-cs"/>
              </a:rPr>
              <a:t>הפרוטוקול הטיפולי</a:t>
            </a:r>
            <a:endParaRPr lang="en-US" sz="4400" dirty="0">
              <a:cs typeface="+mn-cs"/>
            </a:endParaRPr>
          </a:p>
        </p:txBody>
      </p:sp>
      <p:sp>
        <p:nvSpPr>
          <p:cNvPr id="3" name="Content Placeholder 2"/>
          <p:cNvSpPr>
            <a:spLocks noGrp="1"/>
          </p:cNvSpPr>
          <p:nvPr>
            <p:ph idx="1"/>
          </p:nvPr>
        </p:nvSpPr>
        <p:spPr>
          <a:xfrm>
            <a:off x="628650" y="2195513"/>
            <a:ext cx="8229600" cy="4525963"/>
          </a:xfrm>
        </p:spPr>
        <p:txBody>
          <a:bodyPr>
            <a:normAutofit/>
          </a:bodyPr>
          <a:lstStyle/>
          <a:p>
            <a:pPr marL="0" indent="0">
              <a:buNone/>
            </a:pPr>
            <a:r>
              <a:rPr lang="en-US" sz="2400" dirty="0"/>
              <a:t>Brent, AD., Poling, DK., and  Goldstein, RT.(2011).</a:t>
            </a:r>
          </a:p>
          <a:p>
            <a:pPr marL="0" indent="0">
              <a:buNone/>
            </a:pPr>
            <a:r>
              <a:rPr lang="en-US" sz="2400" dirty="0"/>
              <a:t>Treating Depressed and Suicidal Adolescents: A Clinician's Guide. New York: Guilford Publications, Inc.</a:t>
            </a:r>
          </a:p>
          <a:p>
            <a:pPr marL="0" indent="0">
              <a:buNone/>
            </a:pPr>
            <a:r>
              <a:rPr lang="en-US" sz="2400" dirty="0"/>
              <a:t>.</a:t>
            </a:r>
          </a:p>
          <a:p>
            <a:pPr marL="0" indent="0">
              <a:buNone/>
            </a:pPr>
            <a:endParaRPr lang="en-US" sz="2400" dirty="0"/>
          </a:p>
          <a:p>
            <a:pPr marL="0" lvl="0" indent="0" algn="r" rtl="1">
              <a:buNone/>
            </a:pPr>
            <a:endParaRPr lang="he-IL" sz="2400" dirty="0">
              <a:solidFill>
                <a:srgbClr val="FFFF00"/>
              </a:solidFill>
            </a:endParaRPr>
          </a:p>
        </p:txBody>
      </p:sp>
      <p:sp>
        <p:nvSpPr>
          <p:cNvPr id="4" name="Slide Number Placeholder 3"/>
          <p:cNvSpPr>
            <a:spLocks noGrp="1"/>
          </p:cNvSpPr>
          <p:nvPr>
            <p:ph type="sldNum" sz="quarter" idx="12"/>
          </p:nvPr>
        </p:nvSpPr>
        <p:spPr/>
        <p:txBody>
          <a:bodyPr/>
          <a:lstStyle/>
          <a:p>
            <a:pPr>
              <a:defRPr/>
            </a:pPr>
            <a:fld id="{C4DFBC79-DD19-4811-BF34-1C00FD7935C8}" type="slidenum">
              <a:rPr lang="en-US" smtClean="0"/>
              <a:pPr>
                <a:defRPr/>
              </a:pPr>
              <a:t>16</a:t>
            </a:fld>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15692" y="3683000"/>
            <a:ext cx="1967745" cy="2673351"/>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90380" y="3683000"/>
            <a:ext cx="2282412" cy="2829349"/>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6039" y="3683000"/>
            <a:ext cx="2127039" cy="2588729"/>
          </a:xfrm>
          <a:prstGeom prst="rect">
            <a:avLst/>
          </a:prstGeom>
        </p:spPr>
      </p:pic>
      <p:pic>
        <p:nvPicPr>
          <p:cNvPr id="5" name="Picture 4">
            <a:extLst>
              <a:ext uri="{FF2B5EF4-FFF2-40B4-BE49-F238E27FC236}">
                <a16:creationId xmlns:a16="http://schemas.microsoft.com/office/drawing/2014/main" id="{14BECC56-1BB7-0C7C-B151-1FBC33E08CF3}"/>
              </a:ext>
            </a:extLst>
          </p:cNvPr>
          <p:cNvPicPr>
            <a:picLocks noChangeAspect="1"/>
          </p:cNvPicPr>
          <p:nvPr/>
        </p:nvPicPr>
        <p:blipFill rotWithShape="1">
          <a:blip r:embed="rId5"/>
          <a:srcRect t="39153" b="22711"/>
          <a:stretch/>
        </p:blipFill>
        <p:spPr>
          <a:xfrm>
            <a:off x="1181100" y="1865074"/>
            <a:ext cx="7505700" cy="228839"/>
          </a:xfrm>
          <a:prstGeom prst="rect">
            <a:avLst/>
          </a:prstGeom>
        </p:spPr>
      </p:pic>
    </p:spTree>
    <p:extLst>
      <p:ext uri="{BB962C8B-B14F-4D97-AF65-F5344CB8AC3E}">
        <p14:creationId xmlns:p14="http://schemas.microsoft.com/office/powerpoint/2010/main" val="39324094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234DC-C5B3-179F-5A4D-C6B76B060DB7}"/>
              </a:ext>
            </a:extLst>
          </p:cNvPr>
          <p:cNvSpPr>
            <a:spLocks noGrp="1"/>
          </p:cNvSpPr>
          <p:nvPr>
            <p:ph type="title"/>
          </p:nvPr>
        </p:nvSpPr>
        <p:spPr/>
        <p:txBody>
          <a:bodyPr>
            <a:normAutofit/>
          </a:bodyPr>
          <a:lstStyle/>
          <a:p>
            <a:pPr algn="r" rtl="1"/>
            <a:r>
              <a:rPr lang="en-US" sz="4800" dirty="0"/>
              <a:t>IPT-ASCI</a:t>
            </a:r>
          </a:p>
        </p:txBody>
      </p:sp>
      <p:sp>
        <p:nvSpPr>
          <p:cNvPr id="3" name="Content Placeholder 2">
            <a:extLst>
              <a:ext uri="{FF2B5EF4-FFF2-40B4-BE49-F238E27FC236}">
                <a16:creationId xmlns:a16="http://schemas.microsoft.com/office/drawing/2014/main" id="{C89E07B9-DC5C-3D21-44D7-526557B32EC6}"/>
              </a:ext>
            </a:extLst>
          </p:cNvPr>
          <p:cNvSpPr>
            <a:spLocks noGrp="1"/>
          </p:cNvSpPr>
          <p:nvPr>
            <p:ph idx="1"/>
          </p:nvPr>
        </p:nvSpPr>
        <p:spPr/>
        <p:txBody>
          <a:bodyPr>
            <a:normAutofit/>
          </a:bodyPr>
          <a:lstStyle/>
          <a:p>
            <a:r>
              <a:rPr lang="en-US" sz="2800" dirty="0"/>
              <a:t>IPT-A Suicide Crises Intervention</a:t>
            </a:r>
          </a:p>
          <a:p>
            <a:r>
              <a:rPr lang="en-US" sz="2800" dirty="0"/>
              <a:t>Alan Apter, Liat Haruvi, Shira Barzilay</a:t>
            </a:r>
          </a:p>
        </p:txBody>
      </p:sp>
      <p:sp>
        <p:nvSpPr>
          <p:cNvPr id="4" name="Slide Number Placeholder 3">
            <a:extLst>
              <a:ext uri="{FF2B5EF4-FFF2-40B4-BE49-F238E27FC236}">
                <a16:creationId xmlns:a16="http://schemas.microsoft.com/office/drawing/2014/main" id="{996ECD58-6D7E-05D9-300E-8BBED1EE5273}"/>
              </a:ext>
            </a:extLst>
          </p:cNvPr>
          <p:cNvSpPr>
            <a:spLocks noGrp="1"/>
          </p:cNvSpPr>
          <p:nvPr>
            <p:ph type="sldNum" sz="quarter" idx="12"/>
          </p:nvPr>
        </p:nvSpPr>
        <p:spPr/>
        <p:txBody>
          <a:bodyPr/>
          <a:lstStyle/>
          <a:p>
            <a:pPr>
              <a:defRPr/>
            </a:pPr>
            <a:fld id="{C4DFBC79-DD19-4811-BF34-1C00FD7935C8}" type="slidenum">
              <a:rPr lang="en-US" smtClean="0"/>
              <a:pPr>
                <a:defRPr/>
              </a:pPr>
              <a:t>17</a:t>
            </a:fld>
            <a:endParaRPr lang="en-US"/>
          </a:p>
        </p:txBody>
      </p:sp>
      <p:pic>
        <p:nvPicPr>
          <p:cNvPr id="1026" name="Picture 2">
            <a:extLst>
              <a:ext uri="{FF2B5EF4-FFF2-40B4-BE49-F238E27FC236}">
                <a16:creationId xmlns:a16="http://schemas.microsoft.com/office/drawing/2014/main" id="{67FA878D-8836-4AD1-BC9F-D45A21C2EE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3657600"/>
            <a:ext cx="2247900" cy="22479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68317053-DA56-06F9-63FE-A4E0F10052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3657600"/>
            <a:ext cx="1524000" cy="22479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3FE99D0F-FA52-92FD-C1B9-0E8C629D40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72804" y="3657600"/>
            <a:ext cx="3300326" cy="22479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F7D311B9-CB95-B62A-DF13-0BC8D2CB3699}"/>
              </a:ext>
            </a:extLst>
          </p:cNvPr>
          <p:cNvPicPr>
            <a:picLocks noChangeAspect="1"/>
          </p:cNvPicPr>
          <p:nvPr/>
        </p:nvPicPr>
        <p:blipFill rotWithShape="1">
          <a:blip r:embed="rId5"/>
          <a:srcRect t="39153" b="22711"/>
          <a:stretch/>
        </p:blipFill>
        <p:spPr>
          <a:xfrm>
            <a:off x="1184462" y="1507092"/>
            <a:ext cx="7505700" cy="228839"/>
          </a:xfrm>
          <a:prstGeom prst="rect">
            <a:avLst/>
          </a:prstGeom>
        </p:spPr>
      </p:pic>
    </p:spTree>
    <p:extLst>
      <p:ext uri="{BB962C8B-B14F-4D97-AF65-F5344CB8AC3E}">
        <p14:creationId xmlns:p14="http://schemas.microsoft.com/office/powerpoint/2010/main" val="29587539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656" name="Rectangle 27655">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50" name="Rectangle 2"/>
          <p:cNvSpPr>
            <a:spLocks noGrp="1" noChangeArrowheads="1"/>
          </p:cNvSpPr>
          <p:nvPr>
            <p:ph type="title"/>
          </p:nvPr>
        </p:nvSpPr>
        <p:spPr>
          <a:xfrm>
            <a:off x="628650" y="365125"/>
            <a:ext cx="7886700" cy="1325563"/>
          </a:xfrm>
        </p:spPr>
        <p:txBody>
          <a:bodyPr>
            <a:normAutofit/>
          </a:bodyPr>
          <a:lstStyle/>
          <a:p>
            <a:pPr algn="r" eaLnBrk="1" hangingPunct="1"/>
            <a:r>
              <a:rPr lang="he-IL" sz="4800" dirty="0">
                <a:cs typeface="+mn-cs"/>
              </a:rPr>
              <a:t>תוכנית בטחון</a:t>
            </a:r>
            <a:endParaRPr lang="en-US" sz="4800" dirty="0">
              <a:cs typeface="+mn-cs"/>
            </a:endParaRPr>
          </a:p>
        </p:txBody>
      </p:sp>
      <p:sp>
        <p:nvSpPr>
          <p:cNvPr id="27658"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51" name="Rectangle 3"/>
          <p:cNvSpPr>
            <a:spLocks noGrp="1" noChangeArrowheads="1"/>
          </p:cNvSpPr>
          <p:nvPr>
            <p:ph idx="1"/>
          </p:nvPr>
        </p:nvSpPr>
        <p:spPr>
          <a:xfrm>
            <a:off x="628650" y="1929384"/>
            <a:ext cx="7886700" cy="4251960"/>
          </a:xfrm>
        </p:spPr>
        <p:txBody>
          <a:bodyPr>
            <a:normAutofit/>
          </a:bodyPr>
          <a:lstStyle/>
          <a:p>
            <a:pPr algn="r" rtl="1" eaLnBrk="1" hangingPunct="1">
              <a:lnSpc>
                <a:spcPct val="100000"/>
              </a:lnSpc>
              <a:spcAft>
                <a:spcPts val="600"/>
              </a:spcAft>
            </a:pPr>
            <a:r>
              <a:rPr lang="he-IL" sz="3200" dirty="0"/>
              <a:t>מה זה? </a:t>
            </a:r>
            <a:endParaRPr lang="en-US" sz="3200" dirty="0"/>
          </a:p>
          <a:p>
            <a:pPr algn="r" rtl="1" eaLnBrk="1" hangingPunct="1">
              <a:lnSpc>
                <a:spcPct val="100000"/>
              </a:lnSpc>
              <a:spcAft>
                <a:spcPts val="600"/>
              </a:spcAft>
            </a:pPr>
            <a:r>
              <a:rPr lang="he-IL" sz="3200" dirty="0">
                <a:cs typeface="Arial" charset="0"/>
              </a:rPr>
              <a:t>מדוע</a:t>
            </a:r>
            <a:r>
              <a:rPr lang="he-IL" sz="3200" dirty="0"/>
              <a:t> נעשה</a:t>
            </a:r>
            <a:r>
              <a:rPr lang="en-US" sz="3200" dirty="0"/>
              <a:t>?</a:t>
            </a:r>
          </a:p>
          <a:p>
            <a:pPr algn="r" rtl="1" eaLnBrk="1" hangingPunct="1">
              <a:lnSpc>
                <a:spcPct val="100000"/>
              </a:lnSpc>
              <a:spcAft>
                <a:spcPts val="600"/>
              </a:spcAft>
            </a:pPr>
            <a:r>
              <a:rPr lang="he-IL" sz="3200" dirty="0"/>
              <a:t>מי </a:t>
            </a:r>
            <a:r>
              <a:rPr lang="he-IL" sz="3200" dirty="0">
                <a:cs typeface="Arial" charset="0"/>
              </a:rPr>
              <a:t>כותב</a:t>
            </a:r>
            <a:r>
              <a:rPr lang="he-IL" sz="3200" dirty="0"/>
              <a:t> את זה</a:t>
            </a:r>
            <a:r>
              <a:rPr lang="en-US" sz="3200" dirty="0"/>
              <a:t>?</a:t>
            </a:r>
          </a:p>
          <a:p>
            <a:pPr algn="r" rtl="1" eaLnBrk="1" hangingPunct="1">
              <a:lnSpc>
                <a:spcPct val="100000"/>
              </a:lnSpc>
              <a:spcAft>
                <a:spcPts val="600"/>
              </a:spcAft>
            </a:pPr>
            <a:r>
              <a:rPr lang="he-IL" sz="3200" dirty="0">
                <a:cs typeface="Arial" charset="0"/>
              </a:rPr>
              <a:t>מתי נעשה</a:t>
            </a:r>
            <a:r>
              <a:rPr lang="en-US" sz="3200" dirty="0"/>
              <a:t>?</a:t>
            </a:r>
          </a:p>
          <a:p>
            <a:pPr algn="r" rtl="1" eaLnBrk="1" hangingPunct="1">
              <a:lnSpc>
                <a:spcPct val="100000"/>
              </a:lnSpc>
              <a:spcAft>
                <a:spcPts val="600"/>
              </a:spcAft>
            </a:pPr>
            <a:r>
              <a:rPr lang="he-IL" sz="3200" dirty="0"/>
              <a:t>מה זה לא</a:t>
            </a:r>
            <a:r>
              <a:rPr lang="en-US" sz="3200" dirty="0"/>
              <a:t>?</a:t>
            </a:r>
          </a:p>
          <a:p>
            <a:pPr rtl="1" eaLnBrk="1" hangingPunct="1"/>
            <a:endParaRPr lang="en-US" sz="1900" dirty="0"/>
          </a:p>
          <a:p>
            <a:pPr rtl="1" eaLnBrk="1" hangingPunct="1"/>
            <a:endParaRPr lang="en-US" sz="1900" dirty="0"/>
          </a:p>
          <a:p>
            <a:pPr rtl="1" eaLnBrk="1" hangingPunct="1"/>
            <a:endParaRPr lang="en-US" sz="1900" dirty="0"/>
          </a:p>
        </p:txBody>
      </p:sp>
      <p:sp>
        <p:nvSpPr>
          <p:cNvPr id="4" name="מציין מיקום של מספר שקופית 3"/>
          <p:cNvSpPr>
            <a:spLocks noGrp="1"/>
          </p:cNvSpPr>
          <p:nvPr>
            <p:ph type="sldNum" sz="quarter" idx="12"/>
          </p:nvPr>
        </p:nvSpPr>
        <p:spPr>
          <a:xfrm>
            <a:off x="6457950" y="6356350"/>
            <a:ext cx="2057400" cy="365125"/>
          </a:xfrm>
        </p:spPr>
        <p:txBody>
          <a:bodyPr>
            <a:normAutofit/>
          </a:bodyPr>
          <a:lstStyle/>
          <a:p>
            <a:pPr>
              <a:spcAft>
                <a:spcPts val="600"/>
              </a:spcAft>
              <a:defRPr/>
            </a:pPr>
            <a:fld id="{C4DFBC79-DD19-4811-BF34-1C00FD7935C8}" type="slidenum">
              <a:rPr lang="en-US" smtClean="0"/>
              <a:pPr>
                <a:spcAft>
                  <a:spcPts val="600"/>
                </a:spcAft>
                <a:defRPr/>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7" name="Rectangle 3"/>
          <p:cNvSpPr>
            <a:spLocks noGrp="1" noChangeArrowheads="1"/>
          </p:cNvSpPr>
          <p:nvPr>
            <p:ph idx="1"/>
          </p:nvPr>
        </p:nvSpPr>
        <p:spPr>
          <a:xfrm>
            <a:off x="1066800" y="0"/>
            <a:ext cx="7620000" cy="7107229"/>
          </a:xfrm>
        </p:spPr>
        <p:txBody>
          <a:bodyPr>
            <a:noAutofit/>
          </a:bodyPr>
          <a:lstStyle/>
          <a:p>
            <a:pPr algn="r" rtl="1">
              <a:lnSpc>
                <a:spcPct val="90000"/>
              </a:lnSpc>
              <a:buFontTx/>
              <a:buNone/>
            </a:pPr>
            <a:r>
              <a:rPr lang="he-IL" sz="3600" b="1" dirty="0"/>
              <a:t>תוכנית הביטחון שלי:</a:t>
            </a:r>
          </a:p>
          <a:p>
            <a:pPr algn="r" rtl="1">
              <a:lnSpc>
                <a:spcPct val="90000"/>
              </a:lnSpc>
              <a:buFontTx/>
              <a:buNone/>
            </a:pPr>
            <a:endParaRPr lang="he-IL" sz="1000" b="1" dirty="0"/>
          </a:p>
          <a:p>
            <a:pPr algn="r" rtl="1">
              <a:lnSpc>
                <a:spcPct val="90000"/>
              </a:lnSpc>
              <a:buFontTx/>
              <a:buNone/>
            </a:pPr>
            <a:r>
              <a:rPr lang="he-IL" sz="2000" dirty="0"/>
              <a:t>דרכים ליצור סביבה בטוחה?</a:t>
            </a:r>
          </a:p>
          <a:p>
            <a:pPr marL="0" indent="0" algn="r" rtl="1">
              <a:lnSpc>
                <a:spcPct val="100000"/>
              </a:lnSpc>
              <a:buNone/>
            </a:pPr>
            <a:r>
              <a:rPr lang="he-IL" sz="1100" dirty="0"/>
              <a:t>1.</a:t>
            </a:r>
          </a:p>
          <a:p>
            <a:pPr marL="0" indent="0" algn="r" rtl="1">
              <a:lnSpc>
                <a:spcPct val="100000"/>
              </a:lnSpc>
              <a:buNone/>
            </a:pPr>
            <a:r>
              <a:rPr lang="he-IL" sz="1100" dirty="0"/>
              <a:t>2.</a:t>
            </a:r>
          </a:p>
          <a:p>
            <a:pPr marL="0" indent="0" algn="r" rtl="1">
              <a:lnSpc>
                <a:spcPct val="90000"/>
              </a:lnSpc>
              <a:buNone/>
            </a:pPr>
            <a:r>
              <a:rPr lang="he-IL" sz="2000" dirty="0"/>
              <a:t>זיהוי סימני אזהרה</a:t>
            </a:r>
          </a:p>
          <a:p>
            <a:pPr marL="0" indent="0" algn="r" rtl="1">
              <a:lnSpc>
                <a:spcPct val="90000"/>
              </a:lnSpc>
              <a:buNone/>
            </a:pPr>
            <a:r>
              <a:rPr lang="he-IL" sz="1100" dirty="0"/>
              <a:t>1.</a:t>
            </a:r>
          </a:p>
          <a:p>
            <a:pPr marL="0" indent="0" algn="r" rtl="1">
              <a:lnSpc>
                <a:spcPct val="90000"/>
              </a:lnSpc>
              <a:buNone/>
            </a:pPr>
            <a:r>
              <a:rPr lang="he-IL" sz="1100" dirty="0"/>
              <a:t>2.</a:t>
            </a:r>
          </a:p>
          <a:p>
            <a:pPr marL="0" indent="0" algn="r" rtl="1">
              <a:lnSpc>
                <a:spcPct val="90000"/>
              </a:lnSpc>
              <a:buNone/>
            </a:pPr>
            <a:r>
              <a:rPr lang="he-IL" sz="2000" dirty="0"/>
              <a:t>אסטרטגיות פנימיות</a:t>
            </a:r>
          </a:p>
          <a:p>
            <a:pPr marL="0" indent="0" algn="r" rtl="1">
              <a:lnSpc>
                <a:spcPct val="90000"/>
              </a:lnSpc>
              <a:buNone/>
            </a:pPr>
            <a:r>
              <a:rPr lang="he-IL" sz="1100" dirty="0"/>
              <a:t>1.</a:t>
            </a:r>
          </a:p>
          <a:p>
            <a:pPr marL="0" indent="0" algn="r" rtl="1">
              <a:lnSpc>
                <a:spcPct val="90000"/>
              </a:lnSpc>
              <a:buNone/>
            </a:pPr>
            <a:r>
              <a:rPr lang="he-IL" sz="1100" dirty="0"/>
              <a:t>2.</a:t>
            </a:r>
          </a:p>
          <a:p>
            <a:pPr marL="0" indent="0" algn="r" rtl="1">
              <a:lnSpc>
                <a:spcPct val="90000"/>
              </a:lnSpc>
              <a:buNone/>
            </a:pPr>
            <a:r>
              <a:rPr lang="he-IL" sz="2000" dirty="0"/>
              <a:t>אסטרטגיות חיצוניות- אנשים שיכולים לעזור לי בהסחה/תמיכה חברתית</a:t>
            </a:r>
          </a:p>
          <a:p>
            <a:pPr marL="0" indent="0" algn="r" rtl="1">
              <a:lnSpc>
                <a:spcPct val="90000"/>
              </a:lnSpc>
              <a:buNone/>
            </a:pPr>
            <a:r>
              <a:rPr lang="he-IL" sz="1100" dirty="0"/>
              <a:t>1.</a:t>
            </a:r>
          </a:p>
          <a:p>
            <a:pPr marL="0" indent="0" algn="r" rtl="1">
              <a:lnSpc>
                <a:spcPct val="90000"/>
              </a:lnSpc>
              <a:buNone/>
            </a:pPr>
            <a:r>
              <a:rPr lang="he-IL" sz="1100" dirty="0"/>
              <a:t>2.</a:t>
            </a:r>
          </a:p>
          <a:p>
            <a:pPr marL="0" indent="0" algn="r" rtl="1">
              <a:lnSpc>
                <a:spcPct val="90000"/>
              </a:lnSpc>
              <a:buNone/>
            </a:pPr>
            <a:r>
              <a:rPr lang="he-IL" sz="2000" dirty="0"/>
              <a:t>אסטרטגיות חיצוניות- מבוגרים מהם אני יכול/ה לבקש עזרה</a:t>
            </a:r>
          </a:p>
          <a:p>
            <a:pPr marL="0" indent="0" algn="r" rtl="1">
              <a:lnSpc>
                <a:spcPct val="90000"/>
              </a:lnSpc>
              <a:buNone/>
            </a:pPr>
            <a:r>
              <a:rPr lang="he-IL" sz="1200" dirty="0"/>
              <a:t>1.</a:t>
            </a:r>
          </a:p>
          <a:p>
            <a:pPr marL="0" indent="0" algn="r" rtl="1">
              <a:lnSpc>
                <a:spcPct val="90000"/>
              </a:lnSpc>
              <a:buNone/>
            </a:pPr>
            <a:r>
              <a:rPr lang="he-IL" sz="1200" dirty="0"/>
              <a:t>2.</a:t>
            </a:r>
          </a:p>
          <a:p>
            <a:pPr marL="0" indent="0" algn="r" rtl="1">
              <a:lnSpc>
                <a:spcPct val="90000"/>
              </a:lnSpc>
              <a:buNone/>
            </a:pPr>
            <a:r>
              <a:rPr lang="he-IL" sz="1200" dirty="0"/>
              <a:t>3.</a:t>
            </a:r>
          </a:p>
          <a:p>
            <a:pPr marL="0" indent="0" algn="r" rtl="1">
              <a:lnSpc>
                <a:spcPct val="90000"/>
              </a:lnSpc>
              <a:buNone/>
            </a:pPr>
            <a:r>
              <a:rPr lang="he-IL" sz="2000" dirty="0"/>
              <a:t>אנשי מקצוע שאני יכול לבקשה מהם עזרה</a:t>
            </a:r>
          </a:p>
          <a:p>
            <a:pPr marL="0" indent="0" algn="r" rtl="1">
              <a:lnSpc>
                <a:spcPct val="90000"/>
              </a:lnSpc>
              <a:buNone/>
            </a:pPr>
            <a:endParaRPr lang="he-IL" sz="500" dirty="0"/>
          </a:p>
          <a:p>
            <a:pPr marL="0" indent="0" algn="r" rtl="1">
              <a:lnSpc>
                <a:spcPct val="90000"/>
              </a:lnSpc>
              <a:buNone/>
            </a:pPr>
            <a:r>
              <a:rPr lang="he-IL" sz="1600" dirty="0"/>
              <a:t>שם המטפל___________ טלפון_______________ ביפר/טלפון חרום_______________</a:t>
            </a:r>
          </a:p>
          <a:p>
            <a:pPr marL="0" indent="0" algn="r" rtl="1">
              <a:lnSpc>
                <a:spcPct val="90000"/>
              </a:lnSpc>
              <a:buNone/>
            </a:pPr>
            <a:r>
              <a:rPr lang="he-IL" sz="1600" dirty="0"/>
              <a:t>מיון________________כתובת___________________טלפון________________</a:t>
            </a:r>
            <a:r>
              <a:rPr lang="he-IL" sz="1600" dirty="0">
                <a:solidFill>
                  <a:schemeClr val="bg1"/>
                </a:solidFill>
              </a:rPr>
              <a:t>___</a:t>
            </a:r>
            <a:endParaRPr lang="en-US" sz="1600" dirty="0">
              <a:solidFill>
                <a:schemeClr val="bg1"/>
              </a:solidFill>
            </a:endParaRPr>
          </a:p>
        </p:txBody>
      </p:sp>
      <p:pic>
        <p:nvPicPr>
          <p:cNvPr id="2" name="Picture 1">
            <a:extLst>
              <a:ext uri="{FF2B5EF4-FFF2-40B4-BE49-F238E27FC236}">
                <a16:creationId xmlns:a16="http://schemas.microsoft.com/office/drawing/2014/main" id="{74DE1CC9-BE99-F957-B185-B9EA913401A5}"/>
              </a:ext>
            </a:extLst>
          </p:cNvPr>
          <p:cNvPicPr>
            <a:picLocks noChangeAspect="1"/>
          </p:cNvPicPr>
          <p:nvPr/>
        </p:nvPicPr>
        <p:blipFill rotWithShape="1">
          <a:blip r:embed="rId3"/>
          <a:srcRect t="39153" b="22711"/>
          <a:stretch/>
        </p:blipFill>
        <p:spPr>
          <a:xfrm>
            <a:off x="1207994" y="533400"/>
            <a:ext cx="7505700" cy="228839"/>
          </a:xfrm>
          <a:prstGeom prst="rect">
            <a:avLst/>
          </a:prstGeom>
        </p:spPr>
      </p:pic>
    </p:spTree>
    <p:extLst>
      <p:ext uri="{BB962C8B-B14F-4D97-AF65-F5344CB8AC3E}">
        <p14:creationId xmlns:p14="http://schemas.microsoft.com/office/powerpoint/2010/main" val="20108412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8F9406-5834-DDC4-F882-B204B0B63D64}"/>
              </a:ext>
            </a:extLst>
          </p:cNvPr>
          <p:cNvSpPr>
            <a:spLocks noGrp="1"/>
          </p:cNvSpPr>
          <p:nvPr>
            <p:ph type="title"/>
          </p:nvPr>
        </p:nvSpPr>
        <p:spPr>
          <a:xfrm>
            <a:off x="628650" y="365125"/>
            <a:ext cx="7886700" cy="1325563"/>
          </a:xfrm>
        </p:spPr>
        <p:txBody>
          <a:bodyPr>
            <a:normAutofit/>
          </a:bodyPr>
          <a:lstStyle/>
          <a:p>
            <a:pPr algn="r" rtl="1"/>
            <a:r>
              <a:rPr lang="he-IL" sz="4800" dirty="0">
                <a:cs typeface="+mn-cs"/>
              </a:rPr>
              <a:t>היום</a:t>
            </a:r>
            <a:endParaRPr lang="en-US" sz="4800" dirty="0">
              <a:cs typeface="+mn-cs"/>
            </a:endParaRPr>
          </a:p>
        </p:txBody>
      </p:sp>
      <p:sp>
        <p:nvSpPr>
          <p:cNvPr id="1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E9AEF81-429B-1723-8046-152A1A0F2093}"/>
              </a:ext>
            </a:extLst>
          </p:cNvPr>
          <p:cNvSpPr>
            <a:spLocks noGrp="1"/>
          </p:cNvSpPr>
          <p:nvPr>
            <p:ph idx="1"/>
          </p:nvPr>
        </p:nvSpPr>
        <p:spPr>
          <a:xfrm>
            <a:off x="628650" y="1929384"/>
            <a:ext cx="7886700" cy="4251960"/>
          </a:xfrm>
        </p:spPr>
        <p:txBody>
          <a:bodyPr>
            <a:normAutofit/>
          </a:bodyPr>
          <a:lstStyle/>
          <a:p>
            <a:pPr algn="r" rtl="1">
              <a:spcAft>
                <a:spcPts val="1200"/>
              </a:spcAft>
            </a:pPr>
            <a:r>
              <a:rPr lang="he-IL" sz="2600" dirty="0"/>
              <a:t>רקע- הכשרות ותפקיד שומרי סף במניעת אובדנות</a:t>
            </a:r>
          </a:p>
          <a:p>
            <a:pPr algn="r" rtl="1">
              <a:spcAft>
                <a:spcPts val="1200"/>
              </a:spcAft>
            </a:pPr>
            <a:r>
              <a:rPr lang="he-IL" sz="2600" dirty="0"/>
              <a:t>הערכת אובדנות</a:t>
            </a:r>
          </a:p>
          <a:p>
            <a:pPr algn="r" rtl="1">
              <a:spcAft>
                <a:spcPts val="1200"/>
              </a:spcAft>
            </a:pPr>
            <a:r>
              <a:rPr lang="he-IL" sz="2600" dirty="0"/>
              <a:t>תוכנית בטחון</a:t>
            </a:r>
          </a:p>
          <a:p>
            <a:pPr algn="r" rtl="1">
              <a:spcAft>
                <a:spcPts val="1200"/>
              </a:spcAft>
            </a:pPr>
            <a:r>
              <a:rPr lang="he-IL" sz="2600" dirty="0"/>
              <a:t>טיפולים למניעת אובדנות- לימוד ותרגול מיומנויות- רגשיות, בינאישיות, קוגנטיביות, התנהגותיות וגופניות</a:t>
            </a:r>
          </a:p>
          <a:p>
            <a:pPr algn="r" rtl="1">
              <a:spcAft>
                <a:spcPts val="1200"/>
              </a:spcAft>
            </a:pPr>
            <a:r>
              <a:rPr lang="he-IL" sz="2600" dirty="0"/>
              <a:t>מניעת השנות</a:t>
            </a:r>
          </a:p>
          <a:p>
            <a:pPr marL="0" indent="0" rtl="1">
              <a:spcAft>
                <a:spcPts val="1200"/>
              </a:spcAft>
              <a:buNone/>
            </a:pPr>
            <a:endParaRPr lang="he-IL" sz="2600" dirty="0"/>
          </a:p>
        </p:txBody>
      </p:sp>
      <p:sp>
        <p:nvSpPr>
          <p:cNvPr id="4" name="Slide Number Placeholder 3">
            <a:extLst>
              <a:ext uri="{FF2B5EF4-FFF2-40B4-BE49-F238E27FC236}">
                <a16:creationId xmlns:a16="http://schemas.microsoft.com/office/drawing/2014/main" id="{D61BB181-843E-0FCA-1B45-C925FA76A012}"/>
              </a:ext>
            </a:extLst>
          </p:cNvPr>
          <p:cNvSpPr>
            <a:spLocks noGrp="1"/>
          </p:cNvSpPr>
          <p:nvPr>
            <p:ph type="sldNum" sz="quarter" idx="12"/>
          </p:nvPr>
        </p:nvSpPr>
        <p:spPr>
          <a:xfrm>
            <a:off x="6457950" y="6356350"/>
            <a:ext cx="2057400" cy="365125"/>
          </a:xfrm>
        </p:spPr>
        <p:txBody>
          <a:bodyPr>
            <a:normAutofit/>
          </a:bodyPr>
          <a:lstStyle/>
          <a:p>
            <a:pPr>
              <a:spcAft>
                <a:spcPts val="600"/>
              </a:spcAft>
              <a:defRPr/>
            </a:pPr>
            <a:fld id="{C4DFBC79-DD19-4811-BF34-1C00FD7935C8}" type="slidenum">
              <a:rPr lang="en-US" smtClean="0"/>
              <a:pPr>
                <a:spcAft>
                  <a:spcPts val="600"/>
                </a:spcAft>
                <a:defRPr/>
              </a:pPr>
              <a:t>2</a:t>
            </a:fld>
            <a:endParaRPr lang="en-US"/>
          </a:p>
        </p:txBody>
      </p:sp>
    </p:spTree>
    <p:extLst>
      <p:ext uri="{BB962C8B-B14F-4D97-AF65-F5344CB8AC3E}">
        <p14:creationId xmlns:p14="http://schemas.microsoft.com/office/powerpoint/2010/main" val="20315851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3544" name="Rectangle 193543">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538" name="Rectangle 2"/>
          <p:cNvSpPr>
            <a:spLocks noGrp="1" noChangeArrowheads="1"/>
          </p:cNvSpPr>
          <p:nvPr>
            <p:ph type="title"/>
          </p:nvPr>
        </p:nvSpPr>
        <p:spPr>
          <a:xfrm>
            <a:off x="152400" y="365125"/>
            <a:ext cx="8362950" cy="1325563"/>
          </a:xfrm>
        </p:spPr>
        <p:txBody>
          <a:bodyPr>
            <a:normAutofit fontScale="90000"/>
          </a:bodyPr>
          <a:lstStyle/>
          <a:p>
            <a:pPr algn="r"/>
            <a:r>
              <a:rPr lang="en-US" sz="4400" dirty="0">
                <a:cs typeface="+mn-cs"/>
              </a:rPr>
              <a:t>Chain analysis</a:t>
            </a:r>
            <a:br>
              <a:rPr lang="en-US" sz="4000" dirty="0">
                <a:cs typeface="+mn-cs"/>
              </a:rPr>
            </a:br>
            <a:r>
              <a:rPr lang="en-US" sz="4400" dirty="0">
                <a:cs typeface="+mn-cs"/>
              </a:rPr>
              <a:t> </a:t>
            </a:r>
            <a:r>
              <a:rPr lang="he-IL" sz="4400" dirty="0">
                <a:cs typeface="+mn-cs"/>
              </a:rPr>
              <a:t>ניתוח האירועים שהובילו לניסיון האובדני </a:t>
            </a:r>
            <a:endParaRPr lang="en-US" sz="4000" dirty="0">
              <a:cs typeface="+mn-cs"/>
            </a:endParaRPr>
          </a:p>
        </p:txBody>
      </p:sp>
      <p:sp>
        <p:nvSpPr>
          <p:cNvPr id="193546"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539" name="Rectangle 3"/>
          <p:cNvSpPr>
            <a:spLocks noGrp="1" noChangeArrowheads="1"/>
          </p:cNvSpPr>
          <p:nvPr>
            <p:ph idx="1"/>
          </p:nvPr>
        </p:nvSpPr>
        <p:spPr>
          <a:xfrm>
            <a:off x="628650" y="1929384"/>
            <a:ext cx="7886700" cy="4251960"/>
          </a:xfrm>
        </p:spPr>
        <p:txBody>
          <a:bodyPr>
            <a:normAutofit lnSpcReduction="10000"/>
          </a:bodyPr>
          <a:lstStyle/>
          <a:p>
            <a:pPr algn="r" rtl="1">
              <a:lnSpc>
                <a:spcPct val="150000"/>
              </a:lnSpc>
            </a:pPr>
            <a:r>
              <a:rPr lang="he-IL" sz="2800" dirty="0">
                <a:cs typeface="Arial" charset="0"/>
              </a:rPr>
              <a:t>ניתוח של הניסיון האובדני</a:t>
            </a:r>
          </a:p>
          <a:p>
            <a:pPr algn="r" rtl="1">
              <a:lnSpc>
                <a:spcPct val="150000"/>
              </a:lnSpc>
            </a:pPr>
            <a:r>
              <a:rPr lang="he-IL" sz="2800" dirty="0">
                <a:cs typeface="Arial" charset="0"/>
              </a:rPr>
              <a:t>כולל את גורמי הפגיעות, מחשבות, רגשות והתנהגויות של המטופל וכן תגובת הסביבה לניסיון האובדני</a:t>
            </a:r>
          </a:p>
          <a:p>
            <a:pPr algn="r" rtl="1">
              <a:lnSpc>
                <a:spcPct val="150000"/>
              </a:lnSpc>
            </a:pPr>
            <a:r>
              <a:rPr lang="he-IL" sz="2800" dirty="0">
                <a:cs typeface="Arial" charset="0"/>
              </a:rPr>
              <a:t>מאפשר לזהות מיומנויות חסרות/חלשות</a:t>
            </a:r>
          </a:p>
          <a:p>
            <a:pPr algn="r" rtl="1">
              <a:lnSpc>
                <a:spcPct val="150000"/>
              </a:lnSpc>
            </a:pPr>
            <a:r>
              <a:rPr lang="he-IL" sz="2800" dirty="0">
                <a:cs typeface="Arial" charset="0"/>
              </a:rPr>
              <a:t>התוכנית הטיפולית נבנת על סמך ניתוח זה</a:t>
            </a:r>
          </a:p>
          <a:p>
            <a:pPr algn="r" rtl="1">
              <a:lnSpc>
                <a:spcPct val="150000"/>
              </a:lnSpc>
            </a:pPr>
            <a:r>
              <a:rPr lang="he-IL" sz="2800" dirty="0">
                <a:cs typeface="Arial" charset="0"/>
              </a:rPr>
              <a:t>חוזרים לניתוח כמעט כל פגישה טיפולית</a:t>
            </a:r>
          </a:p>
          <a:p>
            <a:pPr rtl="1">
              <a:lnSpc>
                <a:spcPct val="150000"/>
              </a:lnSpc>
              <a:buFontTx/>
              <a:buNone/>
            </a:pPr>
            <a:endParaRPr lang="en-US" sz="1800" dirty="0">
              <a:cs typeface="Arial" charset="0"/>
            </a:endParaRPr>
          </a:p>
        </p:txBody>
      </p:sp>
      <p:sp>
        <p:nvSpPr>
          <p:cNvPr id="4" name="מציין מיקום של מספר שקופית 3"/>
          <p:cNvSpPr>
            <a:spLocks noGrp="1"/>
          </p:cNvSpPr>
          <p:nvPr>
            <p:ph type="sldNum" sz="quarter" idx="12"/>
          </p:nvPr>
        </p:nvSpPr>
        <p:spPr>
          <a:xfrm>
            <a:off x="6457950" y="6356350"/>
            <a:ext cx="2057400" cy="365125"/>
          </a:xfrm>
        </p:spPr>
        <p:txBody>
          <a:bodyPr>
            <a:normAutofit/>
          </a:bodyPr>
          <a:lstStyle/>
          <a:p>
            <a:pPr>
              <a:spcAft>
                <a:spcPts val="600"/>
              </a:spcAft>
              <a:defRPr/>
            </a:pPr>
            <a:fld id="{C4DFBC79-DD19-4811-BF34-1C00FD7935C8}" type="slidenum">
              <a:rPr lang="en-US" smtClean="0"/>
              <a:pPr>
                <a:spcAft>
                  <a:spcPts val="600"/>
                </a:spcAft>
                <a:defRPr/>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Oval 5"/>
          <p:cNvSpPr>
            <a:spLocks noChangeArrowheads="1"/>
          </p:cNvSpPr>
          <p:nvPr/>
        </p:nvSpPr>
        <p:spPr bwMode="auto">
          <a:xfrm>
            <a:off x="7002462" y="3745177"/>
            <a:ext cx="1655763" cy="863600"/>
          </a:xfrm>
          <a:prstGeom prst="ellipse">
            <a:avLst/>
          </a:prstGeom>
          <a:noFill/>
          <a:ln w="9525">
            <a:noFill/>
            <a:round/>
            <a:headEnd/>
            <a:tailEnd/>
          </a:ln>
        </p:spPr>
        <p:txBody>
          <a:bodyPr wrap="none" anchor="ctr"/>
          <a:lstStyle/>
          <a:p>
            <a:pPr algn="ctr"/>
            <a:r>
              <a:rPr lang="he-IL" sz="1600" dirty="0">
                <a:latin typeface="Times New Roman" pitchFamily="18" charset="0"/>
              </a:rPr>
              <a:t>אחות לקחה אותה </a:t>
            </a:r>
          </a:p>
          <a:p>
            <a:pPr algn="ctr"/>
            <a:r>
              <a:rPr lang="he-IL" sz="1600" dirty="0">
                <a:latin typeface="Times New Roman" pitchFamily="18" charset="0"/>
              </a:rPr>
              <a:t>למיון </a:t>
            </a:r>
          </a:p>
          <a:p>
            <a:pPr algn="ctr"/>
            <a:r>
              <a:rPr lang="he-IL" sz="1600" dirty="0">
                <a:latin typeface="Times New Roman" pitchFamily="18" charset="0"/>
              </a:rPr>
              <a:t>והתקשרה לאימא </a:t>
            </a:r>
            <a:endParaRPr lang="en-US" sz="1600" dirty="0">
              <a:latin typeface="Times New Roman" pitchFamily="18" charset="0"/>
            </a:endParaRPr>
          </a:p>
        </p:txBody>
      </p:sp>
      <p:sp>
        <p:nvSpPr>
          <p:cNvPr id="202755" name="Oval 6"/>
          <p:cNvSpPr>
            <a:spLocks noChangeArrowheads="1"/>
          </p:cNvSpPr>
          <p:nvPr/>
        </p:nvSpPr>
        <p:spPr bwMode="auto">
          <a:xfrm>
            <a:off x="7007225" y="1268413"/>
            <a:ext cx="1652588" cy="865187"/>
          </a:xfrm>
          <a:prstGeom prst="ellipse">
            <a:avLst/>
          </a:prstGeom>
          <a:noFill/>
          <a:ln w="9525">
            <a:noFill/>
            <a:round/>
            <a:headEnd/>
            <a:tailEnd/>
          </a:ln>
        </p:spPr>
        <p:txBody>
          <a:bodyPr wrap="none" anchor="ctr"/>
          <a:lstStyle/>
          <a:p>
            <a:pPr algn="ctr"/>
            <a:r>
              <a:rPr lang="he-IL" sz="1600" dirty="0">
                <a:latin typeface="Times New Roman" pitchFamily="18" charset="0"/>
              </a:rPr>
              <a:t>אמא באה</a:t>
            </a:r>
          </a:p>
          <a:p>
            <a:pPr algn="ctr"/>
            <a:r>
              <a:rPr lang="he-IL" sz="1600" dirty="0">
                <a:latin typeface="Times New Roman" pitchFamily="18" charset="0"/>
              </a:rPr>
              <a:t>שלחה אותה לישון </a:t>
            </a:r>
            <a:endParaRPr lang="en-US" sz="1600" dirty="0">
              <a:latin typeface="Times New Roman" pitchFamily="18" charset="0"/>
            </a:endParaRPr>
          </a:p>
        </p:txBody>
      </p:sp>
      <p:sp>
        <p:nvSpPr>
          <p:cNvPr id="202756" name="Text Box 33"/>
          <p:cNvSpPr txBox="1">
            <a:spLocks noChangeArrowheads="1"/>
          </p:cNvSpPr>
          <p:nvPr/>
        </p:nvSpPr>
        <p:spPr bwMode="auto">
          <a:xfrm>
            <a:off x="9653588" y="6026150"/>
            <a:ext cx="184150" cy="274638"/>
          </a:xfrm>
          <a:prstGeom prst="rect">
            <a:avLst/>
          </a:prstGeom>
          <a:noFill/>
          <a:ln w="9525">
            <a:noFill/>
            <a:miter lim="800000"/>
            <a:headEnd/>
            <a:tailEnd/>
          </a:ln>
        </p:spPr>
        <p:txBody>
          <a:bodyPr wrap="none">
            <a:spAutoFit/>
          </a:bodyPr>
          <a:lstStyle/>
          <a:p>
            <a:pPr algn="l"/>
            <a:endParaRPr lang="en-US" sz="1200">
              <a:latin typeface="Times New Roman" pitchFamily="18" charset="0"/>
            </a:endParaRPr>
          </a:p>
        </p:txBody>
      </p:sp>
      <p:sp>
        <p:nvSpPr>
          <p:cNvPr id="202757" name="Rectangle 53"/>
          <p:cNvSpPr>
            <a:spLocks noChangeArrowheads="1"/>
          </p:cNvSpPr>
          <p:nvPr/>
        </p:nvSpPr>
        <p:spPr bwMode="auto">
          <a:xfrm>
            <a:off x="8447088" y="1773238"/>
            <a:ext cx="184150" cy="457200"/>
          </a:xfrm>
          <a:prstGeom prst="rect">
            <a:avLst/>
          </a:prstGeom>
          <a:noFill/>
          <a:ln w="9525">
            <a:noFill/>
            <a:miter lim="800000"/>
            <a:headEnd/>
            <a:tailEnd/>
          </a:ln>
        </p:spPr>
        <p:txBody>
          <a:bodyPr wrap="none">
            <a:spAutoFit/>
          </a:bodyPr>
          <a:lstStyle/>
          <a:p>
            <a:pPr algn="l"/>
            <a:endParaRPr lang="en-US" sz="2400">
              <a:latin typeface="Times New Roman" pitchFamily="18" charset="0"/>
            </a:endParaRPr>
          </a:p>
        </p:txBody>
      </p:sp>
      <p:sp>
        <p:nvSpPr>
          <p:cNvPr id="202758" name="Oval 58"/>
          <p:cNvSpPr>
            <a:spLocks noChangeArrowheads="1"/>
          </p:cNvSpPr>
          <p:nvPr/>
        </p:nvSpPr>
        <p:spPr bwMode="auto">
          <a:xfrm>
            <a:off x="250062" y="794029"/>
            <a:ext cx="2592388" cy="1439862"/>
          </a:xfrm>
          <a:prstGeom prst="ellipse">
            <a:avLst/>
          </a:prstGeom>
          <a:noFill/>
          <a:ln w="9525">
            <a:noFill/>
            <a:round/>
            <a:headEnd/>
            <a:tailEnd/>
          </a:ln>
        </p:spPr>
        <p:txBody>
          <a:bodyPr wrap="none" anchor="ctr"/>
          <a:lstStyle/>
          <a:p>
            <a:pPr algn="ctr" rtl="1"/>
            <a:r>
              <a:rPr lang="en-US" sz="1200" dirty="0">
                <a:latin typeface="Times New Roman" pitchFamily="18" charset="0"/>
              </a:rPr>
              <a:t>7/04 </a:t>
            </a:r>
            <a:r>
              <a:rPr lang="he-IL" sz="1200" dirty="0">
                <a:latin typeface="Times New Roman" pitchFamily="18" charset="0"/>
              </a:rPr>
              <a:t> עברה לניו יורק </a:t>
            </a:r>
            <a:endParaRPr lang="en-US" sz="1200" dirty="0">
              <a:latin typeface="Times New Roman" pitchFamily="18" charset="0"/>
            </a:endParaRPr>
          </a:p>
          <a:p>
            <a:pPr algn="ctr" rtl="1"/>
            <a:r>
              <a:rPr lang="en-US" sz="1200" dirty="0">
                <a:latin typeface="Times New Roman" pitchFamily="18" charset="0"/>
              </a:rPr>
              <a:t>12/04 </a:t>
            </a:r>
            <a:r>
              <a:rPr lang="he-IL" sz="1200" dirty="0">
                <a:latin typeface="Times New Roman" pitchFamily="18" charset="0"/>
              </a:rPr>
              <a:t> דיכאון התחיל </a:t>
            </a:r>
            <a:endParaRPr lang="en-US" sz="1200" dirty="0">
              <a:latin typeface="Times New Roman" pitchFamily="18" charset="0"/>
            </a:endParaRPr>
          </a:p>
          <a:p>
            <a:pPr algn="ctr" rtl="1"/>
            <a:r>
              <a:rPr lang="he-IL" sz="1200" dirty="0">
                <a:latin typeface="Times New Roman" pitchFamily="18" charset="0"/>
              </a:rPr>
              <a:t>דיכאון החמיר והחלו מחשבות אובדניות 2/05</a:t>
            </a:r>
            <a:endParaRPr lang="en-US" sz="1200" dirty="0">
              <a:latin typeface="Times New Roman" pitchFamily="18" charset="0"/>
            </a:endParaRPr>
          </a:p>
          <a:p>
            <a:pPr algn="ctr" rtl="1"/>
            <a:r>
              <a:rPr lang="en-US" sz="1200" dirty="0">
                <a:latin typeface="Times New Roman" pitchFamily="18" charset="0"/>
              </a:rPr>
              <a:t>9/05 </a:t>
            </a:r>
            <a:r>
              <a:rPr lang="he-IL" sz="1200" dirty="0">
                <a:latin typeface="Times New Roman" pitchFamily="18" charset="0"/>
              </a:rPr>
              <a:t> דיכאון החמיר יותר</a:t>
            </a:r>
            <a:endParaRPr lang="en-US" sz="1200" dirty="0">
              <a:latin typeface="Times New Roman" pitchFamily="18" charset="0"/>
            </a:endParaRPr>
          </a:p>
          <a:p>
            <a:pPr algn="ctr" rtl="1"/>
            <a:r>
              <a:rPr lang="en-US" sz="1200" dirty="0">
                <a:latin typeface="Times New Roman" pitchFamily="18" charset="0"/>
              </a:rPr>
              <a:t>10/05</a:t>
            </a:r>
            <a:r>
              <a:rPr lang="he-IL" sz="1200" dirty="0">
                <a:latin typeface="Times New Roman" pitchFamily="18" charset="0"/>
              </a:rPr>
              <a:t> נפרדה מחבר, מחשבות אובדניות החמירו </a:t>
            </a:r>
            <a:endParaRPr lang="en-US" sz="1200" dirty="0">
              <a:latin typeface="Times New Roman" pitchFamily="18" charset="0"/>
            </a:endParaRPr>
          </a:p>
        </p:txBody>
      </p:sp>
      <p:sp>
        <p:nvSpPr>
          <p:cNvPr id="202759" name="Oval 59"/>
          <p:cNvSpPr>
            <a:spLocks noChangeArrowheads="1"/>
          </p:cNvSpPr>
          <p:nvPr/>
        </p:nvSpPr>
        <p:spPr bwMode="auto">
          <a:xfrm>
            <a:off x="95250" y="2708275"/>
            <a:ext cx="1655763" cy="863600"/>
          </a:xfrm>
          <a:prstGeom prst="ellipse">
            <a:avLst/>
          </a:prstGeom>
          <a:noFill/>
          <a:ln w="9525">
            <a:noFill/>
            <a:round/>
            <a:headEnd/>
            <a:tailEnd/>
          </a:ln>
        </p:spPr>
        <p:txBody>
          <a:bodyPr wrap="none" anchor="ctr"/>
          <a:lstStyle/>
          <a:p>
            <a:pPr algn="ctr"/>
            <a:r>
              <a:rPr lang="en-US" sz="1400" dirty="0">
                <a:latin typeface="Times New Roman" pitchFamily="18" charset="0"/>
              </a:rPr>
              <a:t>11</a:t>
            </a:r>
            <a:r>
              <a:rPr lang="he-IL" sz="1400" dirty="0">
                <a:latin typeface="Times New Roman" pitchFamily="18" charset="0"/>
              </a:rPr>
              <a:t>/12</a:t>
            </a:r>
            <a:r>
              <a:rPr lang="en-US" sz="1400" dirty="0">
                <a:latin typeface="Times New Roman" pitchFamily="18" charset="0"/>
              </a:rPr>
              <a:t> </a:t>
            </a:r>
            <a:r>
              <a:rPr lang="he-IL" sz="1400" dirty="0">
                <a:latin typeface="Times New Roman" pitchFamily="18" charset="0"/>
              </a:rPr>
              <a:t>/</a:t>
            </a:r>
            <a:r>
              <a:rPr lang="en-US" sz="1400" dirty="0">
                <a:latin typeface="Times New Roman" pitchFamily="18" charset="0"/>
              </a:rPr>
              <a:t>2005</a:t>
            </a:r>
          </a:p>
          <a:p>
            <a:pPr algn="ctr"/>
            <a:r>
              <a:rPr lang="he-IL" sz="1400" dirty="0">
                <a:latin typeface="Times New Roman" pitchFamily="18" charset="0"/>
              </a:rPr>
              <a:t>ויכוח עם אמא</a:t>
            </a:r>
          </a:p>
          <a:p>
            <a:pPr algn="ctr"/>
            <a:r>
              <a:rPr lang="he-IL" sz="1400" dirty="0">
                <a:latin typeface="Times New Roman" pitchFamily="18" charset="0"/>
              </a:rPr>
              <a:t> לגבי החג</a:t>
            </a:r>
            <a:endParaRPr lang="en-US" sz="1400" dirty="0">
              <a:latin typeface="Times New Roman" pitchFamily="18" charset="0"/>
            </a:endParaRPr>
          </a:p>
        </p:txBody>
      </p:sp>
      <p:sp>
        <p:nvSpPr>
          <p:cNvPr id="202760" name="Oval 62"/>
          <p:cNvSpPr>
            <a:spLocks noChangeArrowheads="1"/>
          </p:cNvSpPr>
          <p:nvPr/>
        </p:nvSpPr>
        <p:spPr bwMode="auto">
          <a:xfrm>
            <a:off x="5783263" y="5734050"/>
            <a:ext cx="1655762" cy="863600"/>
          </a:xfrm>
          <a:prstGeom prst="ellipse">
            <a:avLst/>
          </a:prstGeom>
          <a:noFill/>
          <a:ln w="12700">
            <a:noFill/>
            <a:round/>
            <a:headEnd/>
            <a:tailEnd/>
          </a:ln>
        </p:spPr>
        <p:txBody>
          <a:bodyPr wrap="none" anchor="ctr"/>
          <a:lstStyle/>
          <a:p>
            <a:pPr algn="ctr"/>
            <a:r>
              <a:rPr lang="he-IL" sz="1400" dirty="0">
                <a:latin typeface="Times New Roman" pitchFamily="18" charset="0"/>
              </a:rPr>
              <a:t>מרגישה שלאימא </a:t>
            </a:r>
          </a:p>
          <a:p>
            <a:pPr algn="ctr"/>
            <a:r>
              <a:rPr lang="he-IL" sz="1400" dirty="0">
                <a:latin typeface="Times New Roman" pitchFamily="18" charset="0"/>
              </a:rPr>
              <a:t>לא איכפת ממני </a:t>
            </a:r>
            <a:endParaRPr lang="en-US" sz="1400" dirty="0">
              <a:latin typeface="Times New Roman" pitchFamily="18" charset="0"/>
            </a:endParaRPr>
          </a:p>
        </p:txBody>
      </p:sp>
      <p:sp>
        <p:nvSpPr>
          <p:cNvPr id="202761" name="Oval 63"/>
          <p:cNvSpPr>
            <a:spLocks noChangeArrowheads="1"/>
          </p:cNvSpPr>
          <p:nvPr/>
        </p:nvSpPr>
        <p:spPr bwMode="auto">
          <a:xfrm>
            <a:off x="7008813" y="4868863"/>
            <a:ext cx="1655762" cy="863600"/>
          </a:xfrm>
          <a:prstGeom prst="ellipse">
            <a:avLst/>
          </a:prstGeom>
          <a:noFill/>
          <a:ln w="9525">
            <a:noFill/>
            <a:round/>
            <a:headEnd/>
            <a:tailEnd/>
          </a:ln>
        </p:spPr>
        <p:txBody>
          <a:bodyPr wrap="none" anchor="ctr"/>
          <a:lstStyle/>
          <a:p>
            <a:pPr algn="ctr"/>
            <a:r>
              <a:rPr lang="he-IL" sz="1600" dirty="0">
                <a:latin typeface="Times New Roman" pitchFamily="18" charset="0"/>
              </a:rPr>
              <a:t>מאושפזת </a:t>
            </a:r>
          </a:p>
          <a:p>
            <a:pPr algn="ctr"/>
            <a:r>
              <a:rPr lang="he-IL" sz="1600" dirty="0">
                <a:latin typeface="Times New Roman" pitchFamily="18" charset="0"/>
              </a:rPr>
              <a:t>אמא מגיעה כועסת </a:t>
            </a:r>
            <a:endParaRPr lang="en-US" sz="1600" dirty="0">
              <a:latin typeface="Times New Roman" pitchFamily="18" charset="0"/>
            </a:endParaRPr>
          </a:p>
        </p:txBody>
      </p:sp>
      <p:sp>
        <p:nvSpPr>
          <p:cNvPr id="202762" name="Oval 64"/>
          <p:cNvSpPr>
            <a:spLocks noChangeArrowheads="1"/>
          </p:cNvSpPr>
          <p:nvPr/>
        </p:nvSpPr>
        <p:spPr bwMode="auto">
          <a:xfrm>
            <a:off x="6705601" y="2492375"/>
            <a:ext cx="2343150" cy="863600"/>
          </a:xfrm>
          <a:prstGeom prst="ellipse">
            <a:avLst/>
          </a:prstGeom>
          <a:noFill/>
          <a:ln w="9525">
            <a:noFill/>
            <a:round/>
            <a:headEnd/>
            <a:tailEnd/>
          </a:ln>
        </p:spPr>
        <p:txBody>
          <a:bodyPr wrap="none" anchor="ctr"/>
          <a:lstStyle/>
          <a:p>
            <a:pPr algn="ctr"/>
            <a:r>
              <a:rPr lang="he-IL" sz="1200" dirty="0">
                <a:latin typeface="Times New Roman" pitchFamily="18" charset="0"/>
              </a:rPr>
              <a:t>יום למחרת </a:t>
            </a:r>
          </a:p>
          <a:p>
            <a:pPr algn="ctr"/>
            <a:r>
              <a:rPr lang="he-IL" sz="1200" dirty="0">
                <a:latin typeface="Times New Roman" pitchFamily="18" charset="0"/>
              </a:rPr>
              <a:t>שכחה בהתחלה ראתה</a:t>
            </a:r>
            <a:r>
              <a:rPr lang="he-IL" sz="1200" dirty="0">
                <a:latin typeface="Times New Roman" pitchFamily="18" charset="0"/>
                <a:cs typeface="Times New Roman" pitchFamily="18" charset="0"/>
              </a:rPr>
              <a:t> </a:t>
            </a:r>
            <a:r>
              <a:rPr lang="he-IL" sz="1200" dirty="0">
                <a:latin typeface="Times New Roman" pitchFamily="18" charset="0"/>
              </a:rPr>
              <a:t> טלויזיה </a:t>
            </a:r>
          </a:p>
          <a:p>
            <a:pPr algn="ctr"/>
            <a:r>
              <a:rPr lang="he-IL" sz="1200" dirty="0">
                <a:latin typeface="Times New Roman" pitchFamily="18" charset="0"/>
                <a:cs typeface="Times New Roman" pitchFamily="18" charset="0"/>
              </a:rPr>
              <a:t>ספרה</a:t>
            </a:r>
            <a:r>
              <a:rPr lang="he-IL" sz="1200" dirty="0">
                <a:latin typeface="Times New Roman" pitchFamily="18" charset="0"/>
              </a:rPr>
              <a:t> לאחות</a:t>
            </a:r>
            <a:r>
              <a:rPr lang="he-IL" sz="1200" dirty="0">
                <a:latin typeface="Times New Roman" pitchFamily="18" charset="0"/>
                <a:cs typeface="Times New Roman" pitchFamily="18" charset="0"/>
              </a:rPr>
              <a:t>ה ב-</a:t>
            </a:r>
            <a:r>
              <a:rPr lang="he-IL" sz="1200" dirty="0">
                <a:latin typeface="Times New Roman" pitchFamily="18" charset="0"/>
              </a:rPr>
              <a:t> 11:00 </a:t>
            </a:r>
            <a:endParaRPr lang="en-US" sz="1200" dirty="0">
              <a:latin typeface="Times New Roman" pitchFamily="18" charset="0"/>
            </a:endParaRPr>
          </a:p>
        </p:txBody>
      </p:sp>
      <p:sp>
        <p:nvSpPr>
          <p:cNvPr id="202763" name="Oval 65"/>
          <p:cNvSpPr>
            <a:spLocks noChangeArrowheads="1"/>
          </p:cNvSpPr>
          <p:nvPr/>
        </p:nvSpPr>
        <p:spPr bwMode="auto">
          <a:xfrm>
            <a:off x="2420525" y="2036763"/>
            <a:ext cx="2555874" cy="1085850"/>
          </a:xfrm>
          <a:prstGeom prst="ellipse">
            <a:avLst/>
          </a:prstGeom>
          <a:noFill/>
          <a:ln w="9525">
            <a:noFill/>
            <a:round/>
            <a:headEnd/>
            <a:tailEnd/>
          </a:ln>
        </p:spPr>
        <p:txBody>
          <a:bodyPr wrap="none" anchor="ctr"/>
          <a:lstStyle/>
          <a:p>
            <a:pPr algn="ctr"/>
            <a:r>
              <a:rPr lang="he-IL" sz="1600" dirty="0">
                <a:latin typeface="Times New Roman" pitchFamily="18" charset="0"/>
              </a:rPr>
              <a:t>ראתה טלויזיה </a:t>
            </a:r>
            <a:endParaRPr lang="en-US" sz="1600" dirty="0">
              <a:latin typeface="Times New Roman" pitchFamily="18" charset="0"/>
            </a:endParaRPr>
          </a:p>
          <a:p>
            <a:pPr algn="ctr"/>
            <a:r>
              <a:rPr lang="he-IL" sz="1600" dirty="0">
                <a:latin typeface="Times New Roman" pitchFamily="18" charset="0"/>
                <a:cs typeface="Times New Roman" pitchFamily="18" charset="0"/>
              </a:rPr>
              <a:t>מחשבות אובדניות גוברות </a:t>
            </a:r>
          </a:p>
          <a:p>
            <a:pPr algn="ctr"/>
            <a:r>
              <a:rPr lang="he-IL" sz="1600" dirty="0">
                <a:latin typeface="Times New Roman" pitchFamily="18" charset="0"/>
                <a:cs typeface="Times New Roman" pitchFamily="18" charset="0"/>
              </a:rPr>
              <a:t>תוך חצי שעה מחליטה לקחת מנת יתר</a:t>
            </a:r>
            <a:endParaRPr lang="en-US" sz="1600" dirty="0">
              <a:latin typeface="Times New Roman" pitchFamily="18" charset="0"/>
              <a:cs typeface="Times New Roman" pitchFamily="18" charset="0"/>
            </a:endParaRPr>
          </a:p>
        </p:txBody>
      </p:sp>
      <p:sp>
        <p:nvSpPr>
          <p:cNvPr id="202764" name="Oval 66"/>
          <p:cNvSpPr>
            <a:spLocks noChangeArrowheads="1"/>
          </p:cNvSpPr>
          <p:nvPr/>
        </p:nvSpPr>
        <p:spPr bwMode="auto">
          <a:xfrm>
            <a:off x="3048000" y="4437063"/>
            <a:ext cx="1655763" cy="863600"/>
          </a:xfrm>
          <a:prstGeom prst="ellipse">
            <a:avLst/>
          </a:prstGeom>
          <a:noFill/>
          <a:ln w="9525">
            <a:solidFill>
              <a:schemeClr val="tx1"/>
            </a:solidFill>
            <a:round/>
            <a:headEnd/>
            <a:tailEnd/>
          </a:ln>
        </p:spPr>
        <p:txBody>
          <a:bodyPr wrap="none" anchor="ctr"/>
          <a:lstStyle/>
          <a:p>
            <a:pPr algn="ctr"/>
            <a:r>
              <a:rPr lang="he-IL" sz="1400">
                <a:latin typeface="Times New Roman" pitchFamily="18" charset="0"/>
              </a:rPr>
              <a:t>מחשבות </a:t>
            </a:r>
            <a:r>
              <a:rPr lang="en-US" sz="1400">
                <a:latin typeface="Times New Roman" pitchFamily="18" charset="0"/>
              </a:rPr>
              <a:t>:</a:t>
            </a:r>
          </a:p>
          <a:p>
            <a:pPr algn="ctr"/>
            <a:r>
              <a:rPr lang="en-US" sz="1400">
                <a:latin typeface="Times New Roman" pitchFamily="18" charset="0"/>
              </a:rPr>
              <a:t> </a:t>
            </a:r>
            <a:r>
              <a:rPr lang="he-IL" sz="1400">
                <a:latin typeface="Times New Roman" pitchFamily="18" charset="0"/>
              </a:rPr>
              <a:t>אף אחד לא אוהב אותי </a:t>
            </a:r>
          </a:p>
          <a:p>
            <a:pPr algn="ctr"/>
            <a:r>
              <a:rPr lang="he-IL" sz="1400">
                <a:latin typeface="Times New Roman" pitchFamily="18" charset="0"/>
              </a:rPr>
              <a:t>אין סיבה לחיות</a:t>
            </a:r>
            <a:endParaRPr lang="en-US" sz="1400">
              <a:latin typeface="Times New Roman" pitchFamily="18" charset="0"/>
            </a:endParaRPr>
          </a:p>
        </p:txBody>
      </p:sp>
      <p:sp>
        <p:nvSpPr>
          <p:cNvPr id="202765" name="Oval 67"/>
          <p:cNvSpPr>
            <a:spLocks noChangeArrowheads="1"/>
          </p:cNvSpPr>
          <p:nvPr/>
        </p:nvSpPr>
        <p:spPr bwMode="auto">
          <a:xfrm>
            <a:off x="2497931" y="5545137"/>
            <a:ext cx="1713707" cy="863600"/>
          </a:xfrm>
          <a:prstGeom prst="ellipse">
            <a:avLst/>
          </a:prstGeom>
          <a:noFill/>
          <a:ln w="9525">
            <a:noFill/>
            <a:round/>
            <a:headEnd/>
            <a:tailEnd/>
          </a:ln>
        </p:spPr>
        <p:txBody>
          <a:bodyPr wrap="none" anchor="ctr"/>
          <a:lstStyle/>
          <a:p>
            <a:pPr algn="ctr" rtl="1"/>
            <a:r>
              <a:rPr lang="he-IL" sz="1600" dirty="0">
                <a:latin typeface="Times New Roman" pitchFamily="18" charset="0"/>
                <a:cs typeface="Times New Roman" pitchFamily="18" charset="0"/>
              </a:rPr>
              <a:t>21:00</a:t>
            </a:r>
            <a:r>
              <a:rPr lang="en-US" sz="1600" dirty="0">
                <a:latin typeface="Times New Roman" pitchFamily="18" charset="0"/>
              </a:rPr>
              <a:t> </a:t>
            </a:r>
            <a:r>
              <a:rPr lang="he-IL" sz="1600" dirty="0">
                <a:latin typeface="Times New Roman" pitchFamily="18" charset="0"/>
              </a:rPr>
              <a:t>מתקשרת לחברה </a:t>
            </a:r>
          </a:p>
          <a:p>
            <a:pPr algn="ctr" rtl="1"/>
            <a:r>
              <a:rPr lang="he-IL" sz="1600" dirty="0">
                <a:latin typeface="Times New Roman" pitchFamily="18" charset="0"/>
              </a:rPr>
              <a:t>אמא מפסיקה אותי </a:t>
            </a:r>
            <a:endParaRPr lang="en-US" sz="1600" dirty="0">
              <a:latin typeface="Times New Roman" pitchFamily="18" charset="0"/>
            </a:endParaRPr>
          </a:p>
        </p:txBody>
      </p:sp>
      <p:sp>
        <p:nvSpPr>
          <p:cNvPr id="202766" name="Oval 68"/>
          <p:cNvSpPr>
            <a:spLocks noChangeArrowheads="1"/>
          </p:cNvSpPr>
          <p:nvPr/>
        </p:nvSpPr>
        <p:spPr bwMode="auto">
          <a:xfrm>
            <a:off x="239713" y="5229225"/>
            <a:ext cx="1655762" cy="863600"/>
          </a:xfrm>
          <a:prstGeom prst="ellipse">
            <a:avLst/>
          </a:prstGeom>
          <a:noFill/>
          <a:ln w="9525">
            <a:solidFill>
              <a:schemeClr val="tx1"/>
            </a:solidFill>
            <a:round/>
            <a:headEnd/>
            <a:tailEnd/>
          </a:ln>
        </p:spPr>
        <p:txBody>
          <a:bodyPr wrap="none" anchor="ctr"/>
          <a:lstStyle/>
          <a:p>
            <a:pPr algn="ctr"/>
            <a:r>
              <a:rPr lang="he-IL">
                <a:latin typeface="Times New Roman" pitchFamily="18" charset="0"/>
              </a:rPr>
              <a:t>רגשות</a:t>
            </a:r>
            <a:endParaRPr lang="en-US">
              <a:latin typeface="Times New Roman" pitchFamily="18" charset="0"/>
            </a:endParaRPr>
          </a:p>
          <a:p>
            <a:pPr algn="ctr"/>
            <a:r>
              <a:rPr lang="en-US">
                <a:latin typeface="Times New Roman" pitchFamily="18" charset="0"/>
              </a:rPr>
              <a:t> </a:t>
            </a:r>
            <a:r>
              <a:rPr lang="he-IL">
                <a:latin typeface="Times New Roman" pitchFamily="18" charset="0"/>
              </a:rPr>
              <a:t>כעס </a:t>
            </a:r>
          </a:p>
          <a:p>
            <a:pPr algn="ctr"/>
            <a:r>
              <a:rPr lang="he-IL">
                <a:latin typeface="Times New Roman" pitchFamily="18" charset="0"/>
              </a:rPr>
              <a:t>דיכאון </a:t>
            </a:r>
            <a:endParaRPr lang="en-US">
              <a:latin typeface="Times New Roman" pitchFamily="18" charset="0"/>
            </a:endParaRPr>
          </a:p>
        </p:txBody>
      </p:sp>
      <p:sp>
        <p:nvSpPr>
          <p:cNvPr id="202767" name="Oval 69"/>
          <p:cNvSpPr>
            <a:spLocks noChangeArrowheads="1"/>
          </p:cNvSpPr>
          <p:nvPr/>
        </p:nvSpPr>
        <p:spPr bwMode="auto">
          <a:xfrm>
            <a:off x="408780" y="3973513"/>
            <a:ext cx="1643063" cy="1006475"/>
          </a:xfrm>
          <a:prstGeom prst="ellipse">
            <a:avLst/>
          </a:prstGeom>
          <a:noFill/>
          <a:ln w="9525">
            <a:noFill/>
            <a:round/>
            <a:headEnd/>
            <a:tailEnd/>
          </a:ln>
        </p:spPr>
        <p:txBody>
          <a:bodyPr wrap="none" anchor="ctr"/>
          <a:lstStyle/>
          <a:p>
            <a:pPr algn="ctr" rtl="1"/>
            <a:r>
              <a:rPr lang="he-IL" sz="1400" dirty="0">
                <a:latin typeface="Times New Roman" pitchFamily="18" charset="0"/>
              </a:rPr>
              <a:t>מחשבות </a:t>
            </a:r>
            <a:r>
              <a:rPr lang="en-US" sz="1400" dirty="0">
                <a:latin typeface="Times New Roman" pitchFamily="18" charset="0"/>
              </a:rPr>
              <a:t>:</a:t>
            </a:r>
          </a:p>
          <a:p>
            <a:pPr algn="ctr" rtl="1"/>
            <a:r>
              <a:rPr lang="he-IL" sz="1400" dirty="0">
                <a:latin typeface="Times New Roman" pitchFamily="18" charset="0"/>
              </a:rPr>
              <a:t>אני לא מצליחה לפתור את הבעיות</a:t>
            </a:r>
          </a:p>
          <a:p>
            <a:pPr algn="ctr" rtl="1"/>
            <a:r>
              <a:rPr lang="he-IL" sz="1400" dirty="0">
                <a:latin typeface="Times New Roman" pitchFamily="18" charset="0"/>
              </a:rPr>
              <a:t> עם אימא והחבר </a:t>
            </a:r>
          </a:p>
        </p:txBody>
      </p:sp>
      <p:sp>
        <p:nvSpPr>
          <p:cNvPr id="202768" name="Oval 70"/>
          <p:cNvSpPr>
            <a:spLocks noChangeArrowheads="1"/>
          </p:cNvSpPr>
          <p:nvPr/>
        </p:nvSpPr>
        <p:spPr bwMode="auto">
          <a:xfrm>
            <a:off x="3944471" y="704436"/>
            <a:ext cx="2447925" cy="1130299"/>
          </a:xfrm>
          <a:prstGeom prst="ellipse">
            <a:avLst/>
          </a:prstGeom>
          <a:noFill/>
          <a:ln w="9525">
            <a:noFill/>
            <a:round/>
            <a:headEnd/>
            <a:tailEnd/>
          </a:ln>
        </p:spPr>
        <p:txBody>
          <a:bodyPr wrap="none" anchor="ctr"/>
          <a:lstStyle/>
          <a:p>
            <a:pPr algn="ctr"/>
            <a:r>
              <a:rPr lang="he-IL" b="1" dirty="0">
                <a:solidFill>
                  <a:srgbClr val="FF3300"/>
                </a:solidFill>
                <a:latin typeface="Times New Roman" pitchFamily="18" charset="0"/>
                <a:cs typeface="Times New Roman" pitchFamily="18" charset="0"/>
              </a:rPr>
              <a:t>22</a:t>
            </a:r>
            <a:r>
              <a:rPr lang="en-US" b="1" dirty="0">
                <a:solidFill>
                  <a:srgbClr val="FF3300"/>
                </a:solidFill>
                <a:latin typeface="Times New Roman" pitchFamily="18" charset="0"/>
              </a:rPr>
              <a:t>:45</a:t>
            </a:r>
          </a:p>
          <a:p>
            <a:pPr algn="ctr"/>
            <a:r>
              <a:rPr lang="he-IL" b="1" dirty="0">
                <a:solidFill>
                  <a:srgbClr val="FF3300"/>
                </a:solidFill>
                <a:latin typeface="Times New Roman" pitchFamily="18" charset="0"/>
                <a:cs typeface="Times New Roman" pitchFamily="18" charset="0"/>
              </a:rPr>
              <a:t>ניסיון התאבדות</a:t>
            </a:r>
            <a:endParaRPr lang="en-US" b="1" dirty="0">
              <a:solidFill>
                <a:srgbClr val="FF3300"/>
              </a:solidFill>
              <a:latin typeface="Times New Roman" pitchFamily="18" charset="0"/>
              <a:cs typeface="Times New Roman" pitchFamily="18" charset="0"/>
            </a:endParaRPr>
          </a:p>
          <a:p>
            <a:pPr algn="ctr"/>
            <a:r>
              <a:rPr lang="he-IL" b="1" dirty="0">
                <a:solidFill>
                  <a:srgbClr val="FF3300"/>
                </a:solidFill>
                <a:latin typeface="Times New Roman" pitchFamily="18" charset="0"/>
              </a:rPr>
              <a:t>לקחה 6 כדורים עם כוונה למות </a:t>
            </a:r>
            <a:endParaRPr lang="en-US" b="1" dirty="0">
              <a:solidFill>
                <a:srgbClr val="FF3300"/>
              </a:solidFill>
              <a:latin typeface="Times New Roman" pitchFamily="18" charset="0"/>
            </a:endParaRPr>
          </a:p>
        </p:txBody>
      </p:sp>
      <p:sp>
        <p:nvSpPr>
          <p:cNvPr id="202769" name="Line 71"/>
          <p:cNvSpPr>
            <a:spLocks noChangeShapeType="1"/>
          </p:cNvSpPr>
          <p:nvPr/>
        </p:nvSpPr>
        <p:spPr bwMode="auto">
          <a:xfrm>
            <a:off x="887413" y="2205038"/>
            <a:ext cx="0" cy="0"/>
          </a:xfrm>
          <a:prstGeom prst="line">
            <a:avLst/>
          </a:prstGeom>
          <a:noFill/>
          <a:ln w="9525">
            <a:solidFill>
              <a:schemeClr val="tx1"/>
            </a:solidFill>
            <a:round/>
            <a:headEnd/>
            <a:tailEnd type="triangle" w="med" len="med"/>
          </a:ln>
        </p:spPr>
        <p:txBody>
          <a:bodyPr/>
          <a:lstStyle/>
          <a:p>
            <a:endParaRPr lang="en-US"/>
          </a:p>
        </p:txBody>
      </p:sp>
      <p:sp>
        <p:nvSpPr>
          <p:cNvPr id="202770" name="Oval 72"/>
          <p:cNvSpPr>
            <a:spLocks noChangeArrowheads="1"/>
          </p:cNvSpPr>
          <p:nvPr/>
        </p:nvSpPr>
        <p:spPr bwMode="auto">
          <a:xfrm>
            <a:off x="3048000" y="3143250"/>
            <a:ext cx="1655763" cy="1071563"/>
          </a:xfrm>
          <a:prstGeom prst="ellipse">
            <a:avLst/>
          </a:prstGeom>
          <a:noFill/>
          <a:ln w="9525">
            <a:noFill/>
            <a:round/>
            <a:headEnd/>
            <a:tailEnd/>
          </a:ln>
        </p:spPr>
        <p:txBody>
          <a:bodyPr wrap="none" anchor="ctr"/>
          <a:lstStyle/>
          <a:p>
            <a:pPr algn="ctr"/>
            <a:r>
              <a:rPr lang="he-IL" dirty="0">
                <a:latin typeface="Times New Roman" pitchFamily="18" charset="0"/>
              </a:rPr>
              <a:t>רגשות </a:t>
            </a:r>
            <a:endParaRPr lang="en-US" dirty="0">
              <a:latin typeface="Times New Roman" pitchFamily="18" charset="0"/>
            </a:endParaRPr>
          </a:p>
          <a:p>
            <a:pPr algn="ctr"/>
            <a:r>
              <a:rPr lang="he-IL" dirty="0">
                <a:latin typeface="Times New Roman" pitchFamily="18" charset="0"/>
              </a:rPr>
              <a:t>חוסר אונים</a:t>
            </a:r>
          </a:p>
          <a:p>
            <a:pPr algn="ctr"/>
            <a:r>
              <a:rPr lang="he-IL" dirty="0">
                <a:latin typeface="Times New Roman" pitchFamily="18" charset="0"/>
              </a:rPr>
              <a:t> עצבות בדידות </a:t>
            </a:r>
          </a:p>
          <a:p>
            <a:pPr algn="ctr"/>
            <a:r>
              <a:rPr lang="he-IL" dirty="0">
                <a:latin typeface="Times New Roman" pitchFamily="18" charset="0"/>
              </a:rPr>
              <a:t>כעס על אימא</a:t>
            </a:r>
            <a:endParaRPr lang="en-US" dirty="0">
              <a:latin typeface="Times New Roman" pitchFamily="18" charset="0"/>
            </a:endParaRPr>
          </a:p>
        </p:txBody>
      </p:sp>
      <p:cxnSp>
        <p:nvCxnSpPr>
          <p:cNvPr id="202771" name="AutoShape 81"/>
          <p:cNvCxnSpPr>
            <a:cxnSpLocks noChangeShapeType="1"/>
            <a:stCxn id="202758" idx="4"/>
            <a:endCxn id="202759" idx="0"/>
          </p:cNvCxnSpPr>
          <p:nvPr/>
        </p:nvCxnSpPr>
        <p:spPr bwMode="auto">
          <a:xfrm flipH="1">
            <a:off x="923132" y="2233891"/>
            <a:ext cx="623124" cy="474384"/>
          </a:xfrm>
          <a:prstGeom prst="straightConnector1">
            <a:avLst/>
          </a:prstGeom>
          <a:noFill/>
          <a:ln w="9525">
            <a:solidFill>
              <a:schemeClr val="tx1"/>
            </a:solidFill>
            <a:round/>
            <a:headEnd/>
            <a:tailEnd type="triangle" w="med" len="med"/>
          </a:ln>
        </p:spPr>
      </p:cxnSp>
      <p:cxnSp>
        <p:nvCxnSpPr>
          <p:cNvPr id="202772" name="AutoShape 82"/>
          <p:cNvCxnSpPr>
            <a:cxnSpLocks noChangeShapeType="1"/>
            <a:stCxn id="202759" idx="4"/>
            <a:endCxn id="202767" idx="0"/>
          </p:cNvCxnSpPr>
          <p:nvPr/>
        </p:nvCxnSpPr>
        <p:spPr bwMode="auto">
          <a:xfrm>
            <a:off x="923132" y="3571875"/>
            <a:ext cx="307180" cy="401638"/>
          </a:xfrm>
          <a:prstGeom prst="straightConnector1">
            <a:avLst/>
          </a:prstGeom>
          <a:noFill/>
          <a:ln w="9525">
            <a:solidFill>
              <a:schemeClr val="tx1"/>
            </a:solidFill>
            <a:round/>
            <a:headEnd/>
            <a:tailEnd type="triangle" w="med" len="med"/>
          </a:ln>
        </p:spPr>
      </p:cxnSp>
      <p:cxnSp>
        <p:nvCxnSpPr>
          <p:cNvPr id="202773" name="AutoShape 83"/>
          <p:cNvCxnSpPr>
            <a:cxnSpLocks noChangeShapeType="1"/>
            <a:stCxn id="202767" idx="4"/>
            <a:endCxn id="202766" idx="0"/>
          </p:cNvCxnSpPr>
          <p:nvPr/>
        </p:nvCxnSpPr>
        <p:spPr bwMode="auto">
          <a:xfrm flipH="1">
            <a:off x="1067594" y="4979988"/>
            <a:ext cx="162718" cy="249237"/>
          </a:xfrm>
          <a:prstGeom prst="straightConnector1">
            <a:avLst/>
          </a:prstGeom>
          <a:noFill/>
          <a:ln w="9525">
            <a:solidFill>
              <a:schemeClr val="tx1"/>
            </a:solidFill>
            <a:round/>
            <a:headEnd/>
            <a:tailEnd type="triangle" w="med" len="med"/>
          </a:ln>
        </p:spPr>
      </p:cxnSp>
      <p:cxnSp>
        <p:nvCxnSpPr>
          <p:cNvPr id="202774" name="AutoShape 85"/>
          <p:cNvCxnSpPr>
            <a:cxnSpLocks noChangeShapeType="1"/>
            <a:stCxn id="202766" idx="5"/>
            <a:endCxn id="202765" idx="2"/>
          </p:cNvCxnSpPr>
          <p:nvPr/>
        </p:nvCxnSpPr>
        <p:spPr bwMode="auto">
          <a:xfrm>
            <a:off x="1652994" y="5966354"/>
            <a:ext cx="844937" cy="10583"/>
          </a:xfrm>
          <a:prstGeom prst="straightConnector1">
            <a:avLst/>
          </a:prstGeom>
          <a:noFill/>
          <a:ln w="9525">
            <a:solidFill>
              <a:schemeClr val="tx1"/>
            </a:solidFill>
            <a:round/>
            <a:headEnd/>
            <a:tailEnd type="triangle" w="med" len="med"/>
          </a:ln>
        </p:spPr>
      </p:cxnSp>
      <p:cxnSp>
        <p:nvCxnSpPr>
          <p:cNvPr id="202775" name="AutoShape 86"/>
          <p:cNvCxnSpPr>
            <a:cxnSpLocks noChangeShapeType="1"/>
            <a:stCxn id="202765" idx="0"/>
            <a:endCxn id="202764" idx="3"/>
          </p:cNvCxnSpPr>
          <p:nvPr/>
        </p:nvCxnSpPr>
        <p:spPr bwMode="auto">
          <a:xfrm flipH="1" flipV="1">
            <a:off x="3290481" y="5174192"/>
            <a:ext cx="64304" cy="370945"/>
          </a:xfrm>
          <a:prstGeom prst="straightConnector1">
            <a:avLst/>
          </a:prstGeom>
          <a:noFill/>
          <a:ln w="9525">
            <a:solidFill>
              <a:schemeClr val="tx1"/>
            </a:solidFill>
            <a:round/>
            <a:headEnd/>
            <a:tailEnd type="triangle" w="med" len="med"/>
          </a:ln>
        </p:spPr>
      </p:cxnSp>
      <p:cxnSp>
        <p:nvCxnSpPr>
          <p:cNvPr id="202776" name="AutoShape 87"/>
          <p:cNvCxnSpPr>
            <a:cxnSpLocks noChangeShapeType="1"/>
            <a:stCxn id="202764" idx="0"/>
            <a:endCxn id="202770" idx="4"/>
          </p:cNvCxnSpPr>
          <p:nvPr/>
        </p:nvCxnSpPr>
        <p:spPr bwMode="auto">
          <a:xfrm rot="5400000" flipH="1" flipV="1">
            <a:off x="3764757" y="4326731"/>
            <a:ext cx="222250" cy="1587"/>
          </a:xfrm>
          <a:prstGeom prst="straightConnector1">
            <a:avLst/>
          </a:prstGeom>
          <a:noFill/>
          <a:ln w="9525">
            <a:solidFill>
              <a:schemeClr val="tx1"/>
            </a:solidFill>
            <a:round/>
            <a:headEnd/>
            <a:tailEnd type="triangle" w="med" len="med"/>
          </a:ln>
        </p:spPr>
      </p:cxnSp>
      <p:cxnSp>
        <p:nvCxnSpPr>
          <p:cNvPr id="202777" name="AutoShape 88"/>
          <p:cNvCxnSpPr>
            <a:cxnSpLocks noChangeShapeType="1"/>
            <a:stCxn id="202770" idx="0"/>
            <a:endCxn id="202763" idx="4"/>
          </p:cNvCxnSpPr>
          <p:nvPr/>
        </p:nvCxnSpPr>
        <p:spPr bwMode="auto">
          <a:xfrm flipH="1" flipV="1">
            <a:off x="3698462" y="3122613"/>
            <a:ext cx="177420" cy="20637"/>
          </a:xfrm>
          <a:prstGeom prst="straightConnector1">
            <a:avLst/>
          </a:prstGeom>
          <a:noFill/>
          <a:ln w="9525">
            <a:solidFill>
              <a:schemeClr val="tx1"/>
            </a:solidFill>
            <a:round/>
            <a:headEnd/>
            <a:tailEnd type="triangle" w="med" len="med"/>
          </a:ln>
        </p:spPr>
      </p:cxnSp>
      <p:cxnSp>
        <p:nvCxnSpPr>
          <p:cNvPr id="202778" name="AutoShape 91"/>
          <p:cNvCxnSpPr>
            <a:cxnSpLocks noChangeShapeType="1"/>
            <a:stCxn id="202755" idx="4"/>
            <a:endCxn id="202762" idx="0"/>
          </p:cNvCxnSpPr>
          <p:nvPr/>
        </p:nvCxnSpPr>
        <p:spPr bwMode="auto">
          <a:xfrm>
            <a:off x="7833519" y="2133600"/>
            <a:ext cx="43657" cy="358775"/>
          </a:xfrm>
          <a:prstGeom prst="straightConnector1">
            <a:avLst/>
          </a:prstGeom>
          <a:noFill/>
          <a:ln w="9525">
            <a:solidFill>
              <a:schemeClr val="tx1"/>
            </a:solidFill>
            <a:round/>
            <a:headEnd/>
            <a:tailEnd type="triangle" w="med" len="med"/>
          </a:ln>
        </p:spPr>
      </p:cxnSp>
      <p:cxnSp>
        <p:nvCxnSpPr>
          <p:cNvPr id="202779" name="AutoShape 93"/>
          <p:cNvCxnSpPr>
            <a:cxnSpLocks noChangeShapeType="1"/>
            <a:stCxn id="202762" idx="4"/>
            <a:endCxn id="202754" idx="0"/>
          </p:cNvCxnSpPr>
          <p:nvPr/>
        </p:nvCxnSpPr>
        <p:spPr bwMode="auto">
          <a:xfrm flipH="1">
            <a:off x="7830344" y="3355975"/>
            <a:ext cx="46832" cy="389202"/>
          </a:xfrm>
          <a:prstGeom prst="straightConnector1">
            <a:avLst/>
          </a:prstGeom>
          <a:noFill/>
          <a:ln w="9525">
            <a:solidFill>
              <a:schemeClr val="tx1"/>
            </a:solidFill>
            <a:round/>
            <a:headEnd/>
            <a:tailEnd type="triangle" w="med" len="med"/>
          </a:ln>
        </p:spPr>
      </p:cxnSp>
      <p:cxnSp>
        <p:nvCxnSpPr>
          <p:cNvPr id="202780" name="AutoShape 94"/>
          <p:cNvCxnSpPr>
            <a:cxnSpLocks noChangeShapeType="1"/>
            <a:stCxn id="202761" idx="4"/>
            <a:endCxn id="202760" idx="6"/>
          </p:cNvCxnSpPr>
          <p:nvPr/>
        </p:nvCxnSpPr>
        <p:spPr bwMode="auto">
          <a:xfrm flipH="1">
            <a:off x="7439025" y="5732463"/>
            <a:ext cx="398463" cy="433387"/>
          </a:xfrm>
          <a:prstGeom prst="straightConnector1">
            <a:avLst/>
          </a:prstGeom>
          <a:noFill/>
          <a:ln w="9525">
            <a:solidFill>
              <a:schemeClr val="tx1"/>
            </a:solidFill>
            <a:round/>
            <a:headEnd/>
            <a:tailEnd type="triangle" w="med" len="med"/>
          </a:ln>
        </p:spPr>
      </p:cxnSp>
      <p:cxnSp>
        <p:nvCxnSpPr>
          <p:cNvPr id="202781" name="AutoShape 95"/>
          <p:cNvCxnSpPr>
            <a:cxnSpLocks noChangeShapeType="1"/>
            <a:stCxn id="202754" idx="4"/>
            <a:endCxn id="202761" idx="0"/>
          </p:cNvCxnSpPr>
          <p:nvPr/>
        </p:nvCxnSpPr>
        <p:spPr bwMode="auto">
          <a:xfrm>
            <a:off x="7830344" y="4608777"/>
            <a:ext cx="6350" cy="260086"/>
          </a:xfrm>
          <a:prstGeom prst="straightConnector1">
            <a:avLst/>
          </a:prstGeom>
          <a:noFill/>
          <a:ln w="9525">
            <a:solidFill>
              <a:schemeClr val="tx1"/>
            </a:solidFill>
            <a:round/>
            <a:headEnd/>
            <a:tailEnd type="triangle" w="med" len="med"/>
          </a:ln>
        </p:spPr>
      </p:cxnSp>
      <p:cxnSp>
        <p:nvCxnSpPr>
          <p:cNvPr id="202782" name="AutoShape 96"/>
          <p:cNvCxnSpPr>
            <a:cxnSpLocks noChangeShapeType="1"/>
            <a:stCxn id="202768" idx="6"/>
            <a:endCxn id="202755" idx="1"/>
          </p:cNvCxnSpPr>
          <p:nvPr/>
        </p:nvCxnSpPr>
        <p:spPr bwMode="auto">
          <a:xfrm>
            <a:off x="6392396" y="1269586"/>
            <a:ext cx="856845" cy="125531"/>
          </a:xfrm>
          <a:prstGeom prst="straightConnector1">
            <a:avLst/>
          </a:prstGeom>
          <a:noFill/>
          <a:ln w="9525">
            <a:solidFill>
              <a:schemeClr val="tx1"/>
            </a:solidFill>
            <a:round/>
            <a:headEnd/>
            <a:tailEnd type="triangle" w="med" len="med"/>
          </a:ln>
        </p:spPr>
      </p:cxnSp>
      <p:cxnSp>
        <p:nvCxnSpPr>
          <p:cNvPr id="202783" name="AutoShape 97"/>
          <p:cNvCxnSpPr>
            <a:cxnSpLocks noChangeShapeType="1"/>
            <a:stCxn id="202763" idx="7"/>
            <a:endCxn id="202768" idx="3"/>
          </p:cNvCxnSpPr>
          <p:nvPr/>
        </p:nvCxnSpPr>
        <p:spPr bwMode="auto">
          <a:xfrm flipH="1" flipV="1">
            <a:off x="4302961" y="1669207"/>
            <a:ext cx="299139" cy="526575"/>
          </a:xfrm>
          <a:prstGeom prst="straightConnector1">
            <a:avLst/>
          </a:prstGeom>
          <a:noFill/>
          <a:ln w="9525">
            <a:solidFill>
              <a:schemeClr val="tx1"/>
            </a:solidFill>
            <a:round/>
            <a:headEnd/>
            <a:tailEnd type="triangle" w="med" len="med"/>
          </a:ln>
        </p:spPr>
      </p:cxnSp>
      <p:sp>
        <p:nvSpPr>
          <p:cNvPr id="202784" name="Text Box 98"/>
          <p:cNvSpPr txBox="1">
            <a:spLocks noChangeArrowheads="1"/>
          </p:cNvSpPr>
          <p:nvPr/>
        </p:nvSpPr>
        <p:spPr bwMode="auto">
          <a:xfrm>
            <a:off x="1357313" y="-9939"/>
            <a:ext cx="5426075" cy="641350"/>
          </a:xfrm>
          <a:prstGeom prst="rect">
            <a:avLst/>
          </a:prstGeom>
          <a:noFill/>
          <a:ln w="9525">
            <a:noFill/>
            <a:miter lim="800000"/>
            <a:headEnd/>
            <a:tailEnd/>
          </a:ln>
        </p:spPr>
        <p:txBody>
          <a:bodyPr>
            <a:spAutoFit/>
          </a:bodyPr>
          <a:lstStyle/>
          <a:p>
            <a:pPr algn="ctr" rtl="1"/>
            <a:r>
              <a:rPr lang="en-US" sz="3600" dirty="0">
                <a:solidFill>
                  <a:schemeClr val="tx2"/>
                </a:solidFill>
              </a:rPr>
              <a:t>Chain Analysis</a:t>
            </a:r>
          </a:p>
        </p:txBody>
      </p:sp>
      <p:sp>
        <p:nvSpPr>
          <p:cNvPr id="56419" name="Oval 99"/>
          <p:cNvSpPr>
            <a:spLocks noChangeArrowheads="1"/>
          </p:cNvSpPr>
          <p:nvPr/>
        </p:nvSpPr>
        <p:spPr bwMode="auto">
          <a:xfrm>
            <a:off x="0" y="863186"/>
            <a:ext cx="3048000" cy="1643477"/>
          </a:xfrm>
          <a:prstGeom prst="ellipse">
            <a:avLst/>
          </a:prstGeom>
          <a:noFill/>
          <a:ln w="25400">
            <a:solidFill>
              <a:srgbClr val="FF0000"/>
            </a:solidFill>
            <a:round/>
            <a:headEnd/>
            <a:tailEnd/>
          </a:ln>
        </p:spPr>
        <p:txBody>
          <a:bodyPr wrap="none" anchor="ctr"/>
          <a:lstStyle/>
          <a:p>
            <a:pPr algn="ctr"/>
            <a:endParaRPr lang="en-US" sz="1400">
              <a:latin typeface="Times New Roman" pitchFamily="18" charset="0"/>
            </a:endParaRPr>
          </a:p>
        </p:txBody>
      </p:sp>
      <p:sp>
        <p:nvSpPr>
          <p:cNvPr id="56420" name="Oval 100"/>
          <p:cNvSpPr>
            <a:spLocks noChangeArrowheads="1"/>
          </p:cNvSpPr>
          <p:nvPr/>
        </p:nvSpPr>
        <p:spPr bwMode="auto">
          <a:xfrm>
            <a:off x="76200" y="2717800"/>
            <a:ext cx="1655763" cy="863600"/>
          </a:xfrm>
          <a:prstGeom prst="ellipse">
            <a:avLst/>
          </a:prstGeom>
          <a:noFill/>
          <a:ln w="25400">
            <a:solidFill>
              <a:srgbClr val="FF0000"/>
            </a:solidFill>
            <a:round/>
            <a:headEnd/>
            <a:tailEnd/>
          </a:ln>
        </p:spPr>
        <p:txBody>
          <a:bodyPr wrap="none" anchor="ctr"/>
          <a:lstStyle/>
          <a:p>
            <a:pPr algn="ctr"/>
            <a:endParaRPr lang="en-US" sz="1400">
              <a:latin typeface="Times New Roman" pitchFamily="18" charset="0"/>
            </a:endParaRPr>
          </a:p>
        </p:txBody>
      </p:sp>
      <p:sp>
        <p:nvSpPr>
          <p:cNvPr id="56421" name="Oval 101"/>
          <p:cNvSpPr>
            <a:spLocks noChangeArrowheads="1"/>
          </p:cNvSpPr>
          <p:nvPr/>
        </p:nvSpPr>
        <p:spPr bwMode="auto">
          <a:xfrm>
            <a:off x="76200" y="3937000"/>
            <a:ext cx="2308224" cy="1063625"/>
          </a:xfrm>
          <a:prstGeom prst="ellipse">
            <a:avLst/>
          </a:prstGeom>
          <a:noFill/>
          <a:ln w="25400">
            <a:solidFill>
              <a:srgbClr val="FF0000"/>
            </a:solidFill>
            <a:round/>
            <a:headEnd/>
            <a:tailEnd/>
          </a:ln>
        </p:spPr>
        <p:txBody>
          <a:bodyPr wrap="none" anchor="ctr"/>
          <a:lstStyle/>
          <a:p>
            <a:pPr algn="ctr"/>
            <a:endParaRPr lang="en-US" sz="1400">
              <a:latin typeface="Times New Roman" pitchFamily="18" charset="0"/>
            </a:endParaRPr>
          </a:p>
        </p:txBody>
      </p:sp>
      <p:sp>
        <p:nvSpPr>
          <p:cNvPr id="56422" name="Oval 102"/>
          <p:cNvSpPr>
            <a:spLocks noChangeArrowheads="1"/>
          </p:cNvSpPr>
          <p:nvPr/>
        </p:nvSpPr>
        <p:spPr bwMode="auto">
          <a:xfrm>
            <a:off x="228600" y="5232400"/>
            <a:ext cx="1655763" cy="863600"/>
          </a:xfrm>
          <a:prstGeom prst="ellipse">
            <a:avLst/>
          </a:prstGeom>
          <a:noFill/>
          <a:ln w="25400">
            <a:solidFill>
              <a:srgbClr val="FF0000"/>
            </a:solidFill>
            <a:round/>
            <a:headEnd/>
            <a:tailEnd/>
          </a:ln>
        </p:spPr>
        <p:txBody>
          <a:bodyPr wrap="none" anchor="ctr"/>
          <a:lstStyle/>
          <a:p>
            <a:pPr algn="ctr"/>
            <a:endParaRPr lang="en-US" sz="1400">
              <a:latin typeface="Times New Roman" pitchFamily="18" charset="0"/>
            </a:endParaRPr>
          </a:p>
        </p:txBody>
      </p:sp>
      <p:sp>
        <p:nvSpPr>
          <p:cNvPr id="56423" name="Oval 103"/>
          <p:cNvSpPr>
            <a:spLocks noChangeArrowheads="1"/>
          </p:cNvSpPr>
          <p:nvPr/>
        </p:nvSpPr>
        <p:spPr bwMode="auto">
          <a:xfrm>
            <a:off x="2306638" y="5562600"/>
            <a:ext cx="2132012" cy="863600"/>
          </a:xfrm>
          <a:prstGeom prst="ellipse">
            <a:avLst/>
          </a:prstGeom>
          <a:noFill/>
          <a:ln w="25400">
            <a:solidFill>
              <a:srgbClr val="FF0000"/>
            </a:solidFill>
            <a:round/>
            <a:headEnd/>
            <a:tailEnd/>
          </a:ln>
        </p:spPr>
        <p:txBody>
          <a:bodyPr wrap="none" anchor="ctr"/>
          <a:lstStyle/>
          <a:p>
            <a:pPr algn="ctr"/>
            <a:endParaRPr lang="en-US" sz="1400">
              <a:latin typeface="Times New Roman" pitchFamily="18" charset="0"/>
            </a:endParaRPr>
          </a:p>
        </p:txBody>
      </p:sp>
      <p:sp>
        <p:nvSpPr>
          <p:cNvPr id="56424" name="Oval 104"/>
          <p:cNvSpPr>
            <a:spLocks noChangeArrowheads="1"/>
          </p:cNvSpPr>
          <p:nvPr/>
        </p:nvSpPr>
        <p:spPr bwMode="auto">
          <a:xfrm>
            <a:off x="3048000" y="4419600"/>
            <a:ext cx="1655763" cy="863600"/>
          </a:xfrm>
          <a:prstGeom prst="ellipse">
            <a:avLst/>
          </a:prstGeom>
          <a:noFill/>
          <a:ln w="25400">
            <a:solidFill>
              <a:srgbClr val="FF0000"/>
            </a:solidFill>
            <a:round/>
            <a:headEnd/>
            <a:tailEnd/>
          </a:ln>
        </p:spPr>
        <p:txBody>
          <a:bodyPr wrap="none" anchor="ctr"/>
          <a:lstStyle/>
          <a:p>
            <a:pPr algn="ctr"/>
            <a:endParaRPr lang="en-US" sz="1400">
              <a:latin typeface="Times New Roman" pitchFamily="18" charset="0"/>
            </a:endParaRPr>
          </a:p>
        </p:txBody>
      </p:sp>
      <p:sp>
        <p:nvSpPr>
          <p:cNvPr id="56425" name="Oval 105"/>
          <p:cNvSpPr>
            <a:spLocks noChangeArrowheads="1"/>
          </p:cNvSpPr>
          <p:nvPr/>
        </p:nvSpPr>
        <p:spPr bwMode="auto">
          <a:xfrm>
            <a:off x="2699130" y="3091713"/>
            <a:ext cx="2308224" cy="1163325"/>
          </a:xfrm>
          <a:prstGeom prst="ellipse">
            <a:avLst/>
          </a:prstGeom>
          <a:noFill/>
          <a:ln w="25400">
            <a:solidFill>
              <a:srgbClr val="FF0000"/>
            </a:solidFill>
            <a:round/>
            <a:headEnd/>
            <a:tailEnd/>
          </a:ln>
        </p:spPr>
        <p:txBody>
          <a:bodyPr wrap="none" anchor="ctr"/>
          <a:lstStyle/>
          <a:p>
            <a:pPr algn="ctr"/>
            <a:endParaRPr lang="en-US" sz="1400">
              <a:latin typeface="Times New Roman" pitchFamily="18" charset="0"/>
            </a:endParaRPr>
          </a:p>
        </p:txBody>
      </p:sp>
      <p:sp>
        <p:nvSpPr>
          <p:cNvPr id="56426" name="Oval 106"/>
          <p:cNvSpPr>
            <a:spLocks noChangeArrowheads="1"/>
          </p:cNvSpPr>
          <p:nvPr/>
        </p:nvSpPr>
        <p:spPr bwMode="auto">
          <a:xfrm>
            <a:off x="6783388" y="2489200"/>
            <a:ext cx="2265362" cy="863600"/>
          </a:xfrm>
          <a:prstGeom prst="ellipse">
            <a:avLst/>
          </a:prstGeom>
          <a:noFill/>
          <a:ln w="25400">
            <a:solidFill>
              <a:srgbClr val="FF0000"/>
            </a:solidFill>
            <a:round/>
            <a:headEnd/>
            <a:tailEnd/>
          </a:ln>
        </p:spPr>
        <p:txBody>
          <a:bodyPr wrap="none" anchor="ctr"/>
          <a:lstStyle/>
          <a:p>
            <a:pPr algn="ctr"/>
            <a:endParaRPr lang="en-US" sz="1400">
              <a:latin typeface="Times New Roman" pitchFamily="18" charset="0"/>
            </a:endParaRPr>
          </a:p>
        </p:txBody>
      </p:sp>
      <p:sp>
        <p:nvSpPr>
          <p:cNvPr id="56427" name="Oval 107"/>
          <p:cNvSpPr>
            <a:spLocks noChangeArrowheads="1"/>
          </p:cNvSpPr>
          <p:nvPr/>
        </p:nvSpPr>
        <p:spPr bwMode="auto">
          <a:xfrm>
            <a:off x="6682584" y="3708400"/>
            <a:ext cx="2185984" cy="863600"/>
          </a:xfrm>
          <a:prstGeom prst="ellipse">
            <a:avLst/>
          </a:prstGeom>
          <a:noFill/>
          <a:ln w="25400">
            <a:solidFill>
              <a:srgbClr val="FF0000"/>
            </a:solidFill>
            <a:round/>
            <a:headEnd/>
            <a:tailEnd/>
          </a:ln>
        </p:spPr>
        <p:txBody>
          <a:bodyPr wrap="none" anchor="ctr"/>
          <a:lstStyle/>
          <a:p>
            <a:pPr algn="ctr"/>
            <a:endParaRPr lang="en-US" sz="1400">
              <a:latin typeface="Times New Roman" pitchFamily="18" charset="0"/>
            </a:endParaRPr>
          </a:p>
        </p:txBody>
      </p:sp>
      <p:sp>
        <p:nvSpPr>
          <p:cNvPr id="56428" name="Oval 108"/>
          <p:cNvSpPr>
            <a:spLocks noChangeArrowheads="1"/>
          </p:cNvSpPr>
          <p:nvPr/>
        </p:nvSpPr>
        <p:spPr bwMode="auto">
          <a:xfrm>
            <a:off x="7031038" y="4851400"/>
            <a:ext cx="1655762" cy="863600"/>
          </a:xfrm>
          <a:prstGeom prst="ellipse">
            <a:avLst/>
          </a:prstGeom>
          <a:noFill/>
          <a:ln w="25400">
            <a:solidFill>
              <a:srgbClr val="FF0000"/>
            </a:solidFill>
            <a:round/>
            <a:headEnd/>
            <a:tailEnd/>
          </a:ln>
        </p:spPr>
        <p:txBody>
          <a:bodyPr wrap="none" anchor="ctr"/>
          <a:lstStyle/>
          <a:p>
            <a:pPr algn="ctr"/>
            <a:endParaRPr lang="en-US" sz="1400">
              <a:latin typeface="Times New Roman" pitchFamily="18" charset="0"/>
            </a:endParaRPr>
          </a:p>
        </p:txBody>
      </p:sp>
      <p:sp>
        <p:nvSpPr>
          <p:cNvPr id="56429" name="Oval 109"/>
          <p:cNvSpPr>
            <a:spLocks noChangeArrowheads="1"/>
          </p:cNvSpPr>
          <p:nvPr/>
        </p:nvSpPr>
        <p:spPr bwMode="auto">
          <a:xfrm>
            <a:off x="5791200" y="5715000"/>
            <a:ext cx="1655763" cy="863600"/>
          </a:xfrm>
          <a:prstGeom prst="ellipse">
            <a:avLst/>
          </a:prstGeom>
          <a:noFill/>
          <a:ln w="25400">
            <a:solidFill>
              <a:srgbClr val="FF0000"/>
            </a:solidFill>
            <a:round/>
            <a:headEnd/>
            <a:tailEnd/>
          </a:ln>
        </p:spPr>
        <p:txBody>
          <a:bodyPr wrap="none" anchor="ctr"/>
          <a:lstStyle/>
          <a:p>
            <a:pPr algn="ctr"/>
            <a:endParaRPr lang="en-US" sz="1400">
              <a:latin typeface="Times New Roman" pitchFamily="18" charset="0"/>
            </a:endParaRPr>
          </a:p>
        </p:txBody>
      </p:sp>
      <p:sp>
        <p:nvSpPr>
          <p:cNvPr id="56430" name="Oval 110"/>
          <p:cNvSpPr>
            <a:spLocks noChangeArrowheads="1"/>
          </p:cNvSpPr>
          <p:nvPr/>
        </p:nvSpPr>
        <p:spPr bwMode="auto">
          <a:xfrm>
            <a:off x="7031038" y="1270000"/>
            <a:ext cx="1655762" cy="863600"/>
          </a:xfrm>
          <a:prstGeom prst="ellipse">
            <a:avLst/>
          </a:prstGeom>
          <a:noFill/>
          <a:ln w="25400">
            <a:solidFill>
              <a:srgbClr val="FF0000"/>
            </a:solidFill>
            <a:round/>
            <a:headEnd/>
            <a:tailEnd/>
          </a:ln>
        </p:spPr>
        <p:txBody>
          <a:bodyPr wrap="none" anchor="ctr"/>
          <a:lstStyle/>
          <a:p>
            <a:pPr algn="ctr"/>
            <a:endParaRPr lang="en-US" sz="1400">
              <a:latin typeface="Times New Roman" pitchFamily="18" charset="0"/>
            </a:endParaRPr>
          </a:p>
        </p:txBody>
      </p:sp>
      <p:sp>
        <p:nvSpPr>
          <p:cNvPr id="56431" name="Oval 111"/>
          <p:cNvSpPr>
            <a:spLocks noChangeArrowheads="1"/>
          </p:cNvSpPr>
          <p:nvPr/>
        </p:nvSpPr>
        <p:spPr bwMode="auto">
          <a:xfrm>
            <a:off x="2294731" y="2099525"/>
            <a:ext cx="2895599" cy="1103314"/>
          </a:xfrm>
          <a:prstGeom prst="ellipse">
            <a:avLst/>
          </a:prstGeom>
          <a:noFill/>
          <a:ln w="25400">
            <a:solidFill>
              <a:srgbClr val="FF0000"/>
            </a:solidFill>
            <a:round/>
            <a:headEnd/>
            <a:tailEnd/>
          </a:ln>
        </p:spPr>
        <p:txBody>
          <a:bodyPr wrap="none" anchor="ctr"/>
          <a:lstStyle/>
          <a:p>
            <a:pPr algn="ctr"/>
            <a:endParaRPr lang="en-US" sz="1400">
              <a:latin typeface="Times New Roman" pitchFamily="18" charset="0"/>
            </a:endParaRPr>
          </a:p>
        </p:txBody>
      </p:sp>
      <p:sp>
        <p:nvSpPr>
          <p:cNvPr id="56432" name="Oval 112"/>
          <p:cNvSpPr>
            <a:spLocks noChangeArrowheads="1"/>
          </p:cNvSpPr>
          <p:nvPr/>
        </p:nvSpPr>
        <p:spPr bwMode="auto">
          <a:xfrm>
            <a:off x="3698462" y="759460"/>
            <a:ext cx="3084926" cy="1299528"/>
          </a:xfrm>
          <a:prstGeom prst="ellipse">
            <a:avLst/>
          </a:prstGeom>
          <a:noFill/>
          <a:ln w="25400">
            <a:solidFill>
              <a:srgbClr val="FF0000"/>
            </a:solidFill>
            <a:round/>
            <a:headEnd/>
            <a:tailEnd/>
          </a:ln>
        </p:spPr>
        <p:txBody>
          <a:bodyPr wrap="none" anchor="ctr"/>
          <a:lstStyle/>
          <a:p>
            <a:pPr algn="ctr"/>
            <a:endParaRPr lang="en-US" sz="1400">
              <a:latin typeface="Times New Roman" pitchFamily="18" charset="0"/>
            </a:endParaRPr>
          </a:p>
        </p:txBody>
      </p:sp>
      <p:sp>
        <p:nvSpPr>
          <p:cNvPr id="48" name="מציין מיקום של מספר שקופית 47"/>
          <p:cNvSpPr>
            <a:spLocks noGrp="1"/>
          </p:cNvSpPr>
          <p:nvPr>
            <p:ph type="sldNum" sz="quarter" idx="12"/>
          </p:nvPr>
        </p:nvSpPr>
        <p:spPr>
          <a:xfrm>
            <a:off x="0" y="6381750"/>
            <a:ext cx="2133600" cy="476250"/>
          </a:xfrm>
        </p:spPr>
        <p:txBody>
          <a:bodyPr/>
          <a:lstStyle/>
          <a:p>
            <a:pPr algn="l">
              <a:defRPr/>
            </a:pPr>
            <a:fld id="{60610E69-F0D2-4F6E-88E0-005515103742}" type="slidenum">
              <a:rPr lang="en-US" smtClean="0"/>
              <a:pPr algn="l">
                <a:defRPr/>
              </a:pPr>
              <a:t>21</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64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64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64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64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564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564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5642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5643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3" presetClass="entr" presetSubtype="16" fill="hold" grpId="0" nodeType="clickEffect">
                                  <p:stCondLst>
                                    <p:cond delay="0"/>
                                  </p:stCondLst>
                                  <p:childTnLst>
                                    <p:set>
                                      <p:cBhvr>
                                        <p:cTn id="38" dur="1" fill="hold">
                                          <p:stCondLst>
                                            <p:cond delay="0"/>
                                          </p:stCondLst>
                                        </p:cTn>
                                        <p:tgtEl>
                                          <p:spTgt spid="56432"/>
                                        </p:tgtEl>
                                        <p:attrNameLst>
                                          <p:attrName>style.visibility</p:attrName>
                                        </p:attrNameLst>
                                      </p:cBhvr>
                                      <p:to>
                                        <p:strVal val="visible"/>
                                      </p:to>
                                    </p:set>
                                    <p:anim calcmode="lin" valueType="num">
                                      <p:cBhvr>
                                        <p:cTn id="39" dur="500" fill="hold"/>
                                        <p:tgtEl>
                                          <p:spTgt spid="56432"/>
                                        </p:tgtEl>
                                        <p:attrNameLst>
                                          <p:attrName>ppt_w</p:attrName>
                                        </p:attrNameLst>
                                      </p:cBhvr>
                                      <p:tavLst>
                                        <p:tav tm="0">
                                          <p:val>
                                            <p:fltVal val="0"/>
                                          </p:val>
                                        </p:tav>
                                        <p:tav tm="100000">
                                          <p:val>
                                            <p:strVal val="#ppt_w"/>
                                          </p:val>
                                        </p:tav>
                                      </p:tavLst>
                                    </p:anim>
                                    <p:anim calcmode="lin" valueType="num">
                                      <p:cBhvr>
                                        <p:cTn id="40" dur="500" fill="hold"/>
                                        <p:tgtEl>
                                          <p:spTgt spid="56432"/>
                                        </p:tgtEl>
                                        <p:attrNameLst>
                                          <p:attrName>ppt_h</p:attrName>
                                        </p:attrNameLst>
                                      </p:cBhvr>
                                      <p:tavLst>
                                        <p:tav tm="0">
                                          <p:val>
                                            <p:fltVal val="0"/>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499"/>
                                          </p:stCondLst>
                                        </p:cTn>
                                        <p:tgtEl>
                                          <p:spTgt spid="5643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499"/>
                                          </p:stCondLst>
                                        </p:cTn>
                                        <p:tgtEl>
                                          <p:spTgt spid="5642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499"/>
                                          </p:stCondLst>
                                        </p:cTn>
                                        <p:tgtEl>
                                          <p:spTgt spid="56427"/>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499"/>
                                          </p:stCondLst>
                                        </p:cTn>
                                        <p:tgtEl>
                                          <p:spTgt spid="56428"/>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499"/>
                                          </p:stCondLst>
                                        </p:cTn>
                                        <p:tgtEl>
                                          <p:spTgt spid="564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419" grpId="0" animBg="1" autoUpdateAnimBg="0"/>
      <p:bldP spid="56420" grpId="0" animBg="1" autoUpdateAnimBg="0"/>
      <p:bldP spid="56421" grpId="0" animBg="1" autoUpdateAnimBg="0"/>
      <p:bldP spid="56422" grpId="0" animBg="1" autoUpdateAnimBg="0"/>
      <p:bldP spid="56423" grpId="0" animBg="1" autoUpdateAnimBg="0"/>
      <p:bldP spid="56424" grpId="0" animBg="1" autoUpdateAnimBg="0"/>
      <p:bldP spid="56425" grpId="0" animBg="1" autoUpdateAnimBg="0"/>
      <p:bldP spid="56426" grpId="0" animBg="1" autoUpdateAnimBg="0"/>
      <p:bldP spid="56427" grpId="0" animBg="1" autoUpdateAnimBg="0"/>
      <p:bldP spid="56428" grpId="0" animBg="1" autoUpdateAnimBg="0"/>
      <p:bldP spid="56429" grpId="0" animBg="1" autoUpdateAnimBg="0"/>
      <p:bldP spid="56430" grpId="0" animBg="1" autoUpdateAnimBg="0"/>
      <p:bldP spid="56431" grpId="0" animBg="1" autoUpdateAnimBg="0"/>
      <p:bldP spid="56432" grpId="0" animBg="1"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0664" name="Rectangle 70663">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668" name="Freeform: Shape 70667">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a:p>
        </p:txBody>
      </p:sp>
      <p:sp>
        <p:nvSpPr>
          <p:cNvPr id="70658" name="Rectangle 2"/>
          <p:cNvSpPr>
            <a:spLocks noGrp="1" noChangeArrowheads="1"/>
          </p:cNvSpPr>
          <p:nvPr>
            <p:ph type="title"/>
          </p:nvPr>
        </p:nvSpPr>
        <p:spPr>
          <a:xfrm>
            <a:off x="628650" y="401221"/>
            <a:ext cx="7886700" cy="1348065"/>
          </a:xfrm>
        </p:spPr>
        <p:txBody>
          <a:bodyPr>
            <a:normAutofit/>
          </a:bodyPr>
          <a:lstStyle/>
          <a:p>
            <a:pPr algn="r" eaLnBrk="1" hangingPunct="1"/>
            <a:r>
              <a:rPr lang="he-IL" sz="4700" dirty="0">
                <a:solidFill>
                  <a:srgbClr val="FFFFFF"/>
                </a:solidFill>
                <a:cs typeface="Arial" charset="0"/>
              </a:rPr>
              <a:t>מיומנויות</a:t>
            </a:r>
            <a:endParaRPr lang="en-US" sz="4700" dirty="0">
              <a:solidFill>
                <a:srgbClr val="FFFFFF"/>
              </a:solidFill>
            </a:endParaRPr>
          </a:p>
        </p:txBody>
      </p:sp>
      <p:sp>
        <p:nvSpPr>
          <p:cNvPr id="70659" name="Rectangle 3"/>
          <p:cNvSpPr>
            <a:spLocks noGrp="1" noChangeArrowheads="1"/>
          </p:cNvSpPr>
          <p:nvPr>
            <p:ph idx="1"/>
          </p:nvPr>
        </p:nvSpPr>
        <p:spPr>
          <a:xfrm>
            <a:off x="628650" y="2586789"/>
            <a:ext cx="7886700" cy="3590174"/>
          </a:xfrm>
        </p:spPr>
        <p:txBody>
          <a:bodyPr>
            <a:normAutofit/>
          </a:bodyPr>
          <a:lstStyle/>
          <a:p>
            <a:pPr marL="457200" indent="-457200" algn="r" rtl="1" eaLnBrk="1" hangingPunct="1">
              <a:spcAft>
                <a:spcPts val="600"/>
              </a:spcAft>
              <a:buFont typeface="+mj-lt"/>
              <a:buAutoNum type="arabicPeriod"/>
            </a:pPr>
            <a:r>
              <a:rPr lang="he-IL" sz="3200" dirty="0"/>
              <a:t>רגשיות</a:t>
            </a:r>
          </a:p>
          <a:p>
            <a:pPr marL="457200" indent="-457200" algn="r" rtl="1" eaLnBrk="1" hangingPunct="1">
              <a:spcAft>
                <a:spcPts val="600"/>
              </a:spcAft>
              <a:buFont typeface="+mj-lt"/>
              <a:buAutoNum type="arabicPeriod"/>
            </a:pPr>
            <a:r>
              <a:rPr lang="he-IL" sz="3200" dirty="0"/>
              <a:t>קוגנטיביות</a:t>
            </a:r>
          </a:p>
          <a:p>
            <a:pPr marL="457200" indent="-457200" algn="r" rtl="1" eaLnBrk="1" hangingPunct="1">
              <a:spcAft>
                <a:spcPts val="600"/>
              </a:spcAft>
              <a:buFont typeface="+mj-lt"/>
              <a:buAutoNum type="arabicPeriod"/>
            </a:pPr>
            <a:r>
              <a:rPr lang="he-IL" sz="3200" dirty="0"/>
              <a:t>התנהגותיות</a:t>
            </a:r>
          </a:p>
          <a:p>
            <a:pPr marL="457200" indent="-457200" algn="r" rtl="1" eaLnBrk="1" hangingPunct="1">
              <a:spcAft>
                <a:spcPts val="600"/>
              </a:spcAft>
              <a:buFont typeface="+mj-lt"/>
              <a:buAutoNum type="arabicPeriod"/>
            </a:pPr>
            <a:r>
              <a:rPr lang="he-IL" sz="3200" dirty="0"/>
              <a:t>גופניות</a:t>
            </a:r>
          </a:p>
          <a:p>
            <a:pPr marL="457200" indent="-457200" algn="r" rtl="1" eaLnBrk="1" hangingPunct="1">
              <a:spcAft>
                <a:spcPts val="600"/>
              </a:spcAft>
              <a:buFont typeface="+mj-lt"/>
              <a:buAutoNum type="arabicPeriod"/>
            </a:pPr>
            <a:r>
              <a:rPr lang="he-IL" sz="3200" dirty="0"/>
              <a:t>בינאישיות/חברתיות/קהילתיות</a:t>
            </a:r>
          </a:p>
          <a:p>
            <a:pPr rtl="1" eaLnBrk="1" hangingPunct="1">
              <a:spcAft>
                <a:spcPts val="600"/>
              </a:spcAft>
              <a:buFontTx/>
              <a:buNone/>
            </a:pPr>
            <a:endParaRPr lang="en-US" sz="1800" dirty="0"/>
          </a:p>
        </p:txBody>
      </p:sp>
      <p:sp>
        <p:nvSpPr>
          <p:cNvPr id="4" name="מציין מיקום של מספר שקופית 3"/>
          <p:cNvSpPr>
            <a:spLocks noGrp="1"/>
          </p:cNvSpPr>
          <p:nvPr>
            <p:ph type="sldNum" sz="quarter" idx="12"/>
          </p:nvPr>
        </p:nvSpPr>
        <p:spPr>
          <a:xfrm>
            <a:off x="6457950" y="6356350"/>
            <a:ext cx="2057400" cy="365125"/>
          </a:xfrm>
        </p:spPr>
        <p:txBody>
          <a:bodyPr>
            <a:normAutofit/>
          </a:bodyPr>
          <a:lstStyle/>
          <a:p>
            <a:pPr>
              <a:spcAft>
                <a:spcPts val="600"/>
              </a:spcAft>
              <a:defRPr/>
            </a:pPr>
            <a:fld id="{C4DFBC79-DD19-4811-BF34-1C00FD7935C8}" type="slidenum">
              <a:rPr lang="en-US" smtClean="0"/>
              <a:pPr>
                <a:spcAft>
                  <a:spcPts val="600"/>
                </a:spcAft>
                <a:defRPr/>
              </a:pPr>
              <a:t>22</a:t>
            </a:fld>
            <a:endParaRPr lang="en-US"/>
          </a:p>
        </p:txBody>
      </p:sp>
      <p:pic>
        <p:nvPicPr>
          <p:cNvPr id="2050" name="Picture 2">
            <a:extLst>
              <a:ext uri="{FF2B5EF4-FFF2-40B4-BE49-F238E27FC236}">
                <a16:creationId xmlns:a16="http://schemas.microsoft.com/office/drawing/2014/main" id="{18ACE74E-224C-E6F7-502D-020846CCA2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052" y="4953000"/>
            <a:ext cx="1394347" cy="125783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74"/>
        <p:cNvGrpSpPr/>
        <p:nvPr/>
      </p:nvGrpSpPr>
      <p:grpSpPr>
        <a:xfrm>
          <a:off x="0" y="0"/>
          <a:ext cx="0" cy="0"/>
          <a:chOff x="0" y="0"/>
          <a:chExt cx="0" cy="0"/>
        </a:xfrm>
      </p:grpSpPr>
      <p:sp useBgFill="1">
        <p:nvSpPr>
          <p:cNvPr id="2057" name="Rectangle 2056">
            <a:extLst>
              <a:ext uri="{FF2B5EF4-FFF2-40B4-BE49-F238E27FC236}">
                <a16:creationId xmlns:a16="http://schemas.microsoft.com/office/drawing/2014/main" id="{2D2B266D-3625-4584-A5C3-7D3F672CF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9" name="Rectangle 2058">
            <a:extLst>
              <a:ext uri="{FF2B5EF4-FFF2-40B4-BE49-F238E27FC236}">
                <a16:creationId xmlns:a16="http://schemas.microsoft.com/office/drawing/2014/main" id="{C463B99A-73EE-4FBB-B7C4-F9F9BCC25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1" name="Freeform: Shape 2060">
            <a:extLst>
              <a:ext uri="{FF2B5EF4-FFF2-40B4-BE49-F238E27FC236}">
                <a16:creationId xmlns:a16="http://schemas.microsoft.com/office/drawing/2014/main" id="{A5D2A5D1-BA0D-47D3-B051-DA7743C46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219825"/>
          </a:xfrm>
          <a:custGeom>
            <a:avLst/>
            <a:gdLst>
              <a:gd name="connsiteX0" fmla="*/ 6789701 w 12192000"/>
              <a:gd name="connsiteY0" fmla="*/ 6151588 h 6219825"/>
              <a:gd name="connsiteX1" fmla="*/ 6788702 w 12192000"/>
              <a:gd name="connsiteY1" fmla="*/ 6151666 h 6219825"/>
              <a:gd name="connsiteX2" fmla="*/ 6788476 w 12192000"/>
              <a:gd name="connsiteY2" fmla="*/ 6152200 h 6219825"/>
              <a:gd name="connsiteX3" fmla="*/ 9834 w 12192000"/>
              <a:gd name="connsiteY3" fmla="*/ 0 h 6219825"/>
              <a:gd name="connsiteX4" fmla="*/ 12357 w 12192000"/>
              <a:gd name="connsiteY4" fmla="*/ 1 h 6219825"/>
              <a:gd name="connsiteX5" fmla="*/ 12192000 w 12192000"/>
              <a:gd name="connsiteY5" fmla="*/ 1 h 6219825"/>
              <a:gd name="connsiteX6" fmla="*/ 12192000 w 12192000"/>
              <a:gd name="connsiteY6" fmla="*/ 5105401 h 6219825"/>
              <a:gd name="connsiteX7" fmla="*/ 12191716 w 12192000"/>
              <a:gd name="connsiteY7" fmla="*/ 5105401 h 6219825"/>
              <a:gd name="connsiteX8" fmla="*/ 12192000 w 12192000"/>
              <a:gd name="connsiteY8" fmla="*/ 5256977 h 6219825"/>
              <a:gd name="connsiteX9" fmla="*/ 12061096 w 12192000"/>
              <a:gd name="connsiteY9" fmla="*/ 5296034 h 6219825"/>
              <a:gd name="connsiteX10" fmla="*/ 11676800 w 12192000"/>
              <a:gd name="connsiteY10" fmla="*/ 5399652 h 6219825"/>
              <a:gd name="connsiteX11" fmla="*/ 10425355 w 12192000"/>
              <a:gd name="connsiteY11" fmla="*/ 5683310 h 6219825"/>
              <a:gd name="connsiteX12" fmla="*/ 9424022 w 12192000"/>
              <a:gd name="connsiteY12" fmla="*/ 5858546 h 6219825"/>
              <a:gd name="connsiteX13" fmla="*/ 8458419 w 12192000"/>
              <a:gd name="connsiteY13" fmla="*/ 5992303 h 6219825"/>
              <a:gd name="connsiteX14" fmla="*/ 7715970 w 12192000"/>
              <a:gd name="connsiteY14" fmla="*/ 6072283 h 6219825"/>
              <a:gd name="connsiteX15" fmla="*/ 6951716 w 12192000"/>
              <a:gd name="connsiteY15" fmla="*/ 6138091 h 6219825"/>
              <a:gd name="connsiteX16" fmla="*/ 6936303 w 12192000"/>
              <a:gd name="connsiteY16" fmla="*/ 6140163 h 6219825"/>
              <a:gd name="connsiteX17" fmla="*/ 6790448 w 12192000"/>
              <a:gd name="connsiteY17" fmla="*/ 6151529 h 6219825"/>
              <a:gd name="connsiteX18" fmla="*/ 6799941 w 12192000"/>
              <a:gd name="connsiteY18" fmla="*/ 6153349 h 6219825"/>
              <a:gd name="connsiteX19" fmla="*/ 6835432 w 12192000"/>
              <a:gd name="connsiteY19" fmla="*/ 6151642 h 6219825"/>
              <a:gd name="connsiteX20" fmla="*/ 6884003 w 12192000"/>
              <a:gd name="connsiteY20" fmla="*/ 6148662 h 6219825"/>
              <a:gd name="connsiteX21" fmla="*/ 7578771 w 12192000"/>
              <a:gd name="connsiteY21" fmla="*/ 6116122 h 6219825"/>
              <a:gd name="connsiteX22" fmla="*/ 8623845 w 12192000"/>
              <a:gd name="connsiteY22" fmla="*/ 6029188 h 6219825"/>
              <a:gd name="connsiteX23" fmla="*/ 9479970 w 12192000"/>
              <a:gd name="connsiteY23" fmla="*/ 5925239 h 6219825"/>
              <a:gd name="connsiteX24" fmla="*/ 10629308 w 12192000"/>
              <a:gd name="connsiteY24" fmla="*/ 5731000 h 6219825"/>
              <a:gd name="connsiteX25" fmla="*/ 11998498 w 12192000"/>
              <a:gd name="connsiteY25" fmla="*/ 5404869 h 6219825"/>
              <a:gd name="connsiteX26" fmla="*/ 12192000 w 12192000"/>
              <a:gd name="connsiteY26" fmla="*/ 5347846 h 6219825"/>
              <a:gd name="connsiteX27" fmla="*/ 12192000 w 12192000"/>
              <a:gd name="connsiteY27" fmla="*/ 5402606 h 6219825"/>
              <a:gd name="connsiteX28" fmla="*/ 11829257 w 12192000"/>
              <a:gd name="connsiteY28" fmla="*/ 5507950 h 6219825"/>
              <a:gd name="connsiteX29" fmla="*/ 10939183 w 12192000"/>
              <a:gd name="connsiteY29" fmla="*/ 5722555 h 6219825"/>
              <a:gd name="connsiteX30" fmla="*/ 9985530 w 12192000"/>
              <a:gd name="connsiteY30" fmla="*/ 5902635 h 6219825"/>
              <a:gd name="connsiteX31" fmla="*/ 9186882 w 12192000"/>
              <a:gd name="connsiteY31" fmla="*/ 6018631 h 6219825"/>
              <a:gd name="connsiteX32" fmla="*/ 8578198 w 12192000"/>
              <a:gd name="connsiteY32" fmla="*/ 6088179 h 6219825"/>
              <a:gd name="connsiteX33" fmla="*/ 7864358 w 12192000"/>
              <a:gd name="connsiteY33" fmla="*/ 6149656 h 6219825"/>
              <a:gd name="connsiteX34" fmla="*/ 6935502 w 12192000"/>
              <a:gd name="connsiteY34" fmla="*/ 6201071 h 6219825"/>
              <a:gd name="connsiteX35" fmla="*/ 6477750 w 12192000"/>
              <a:gd name="connsiteY35" fmla="*/ 6214980 h 6219825"/>
              <a:gd name="connsiteX36" fmla="*/ 6362294 w 12192000"/>
              <a:gd name="connsiteY36" fmla="*/ 6219825 h 6219825"/>
              <a:gd name="connsiteX37" fmla="*/ 6057129 w 12192000"/>
              <a:gd name="connsiteY37" fmla="*/ 6219825 h 6219825"/>
              <a:gd name="connsiteX38" fmla="*/ 5977784 w 12192000"/>
              <a:gd name="connsiteY38" fmla="*/ 6215229 h 6219825"/>
              <a:gd name="connsiteX39" fmla="*/ 5265087 w 12192000"/>
              <a:gd name="connsiteY39" fmla="*/ 6178965 h 6219825"/>
              <a:gd name="connsiteX40" fmla="*/ 4346277 w 12192000"/>
              <a:gd name="connsiteY40" fmla="*/ 6116869 h 6219825"/>
              <a:gd name="connsiteX41" fmla="*/ 3373045 w 12192000"/>
              <a:gd name="connsiteY41" fmla="*/ 6018259 h 6219825"/>
              <a:gd name="connsiteX42" fmla="*/ 2362173 w 12192000"/>
              <a:gd name="connsiteY42" fmla="*/ 5899282 h 6219825"/>
              <a:gd name="connsiteX43" fmla="*/ 1233178 w 12192000"/>
              <a:gd name="connsiteY43" fmla="*/ 5726033 h 6219825"/>
              <a:gd name="connsiteX44" fmla="*/ 68500 w 12192000"/>
              <a:gd name="connsiteY44" fmla="*/ 5486226 h 6219825"/>
              <a:gd name="connsiteX45" fmla="*/ 0 w 12192000"/>
              <a:gd name="connsiteY45" fmla="*/ 5468863 h 6219825"/>
              <a:gd name="connsiteX46" fmla="*/ 0 w 12192000"/>
              <a:gd name="connsiteY46" fmla="*/ 5412351 h 6219825"/>
              <a:gd name="connsiteX47" fmla="*/ 72441 w 12192000"/>
              <a:gd name="connsiteY47" fmla="*/ 5431135 h 6219825"/>
              <a:gd name="connsiteX48" fmla="*/ 600716 w 12192000"/>
              <a:gd name="connsiteY48" fmla="*/ 5549555 h 6219825"/>
              <a:gd name="connsiteX49" fmla="*/ 1769512 w 12192000"/>
              <a:gd name="connsiteY49" fmla="*/ 5759811 h 6219825"/>
              <a:gd name="connsiteX50" fmla="*/ 2613554 w 12192000"/>
              <a:gd name="connsiteY50" fmla="*/ 5876802 h 6219825"/>
              <a:gd name="connsiteX51" fmla="*/ 2581134 w 12192000"/>
              <a:gd name="connsiteY51" fmla="*/ 5866867 h 6219825"/>
              <a:gd name="connsiteX52" fmla="*/ 1112635 w 12192000"/>
              <a:gd name="connsiteY52" fmla="*/ 5534031 h 6219825"/>
              <a:gd name="connsiteX53" fmla="*/ 420412 w 12192000"/>
              <a:gd name="connsiteY53" fmla="*/ 5334514 h 6219825"/>
              <a:gd name="connsiteX54" fmla="*/ 0 w 12192000"/>
              <a:gd name="connsiteY54" fmla="*/ 5195539 h 6219825"/>
              <a:gd name="connsiteX55" fmla="*/ 60 w 12192000"/>
              <a:gd name="connsiteY55" fmla="*/ 5105401 h 6219825"/>
              <a:gd name="connsiteX56" fmla="*/ 0 w 12192000"/>
              <a:gd name="connsiteY56" fmla="*/ 5105401 h 6219825"/>
              <a:gd name="connsiteX57" fmla="*/ 0 w 12192000"/>
              <a:gd name="connsiteY57" fmla="*/ 1 h 6219825"/>
              <a:gd name="connsiteX58" fmla="*/ 9834 w 12192000"/>
              <a:gd name="connsiteY58" fmla="*/ 1 h 621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192000" h="6219825">
                <a:moveTo>
                  <a:pt x="6789701" y="6151588"/>
                </a:moveTo>
                <a:lnTo>
                  <a:pt x="6788702" y="6151666"/>
                </a:lnTo>
                <a:cubicBezTo>
                  <a:pt x="6788627" y="6151844"/>
                  <a:pt x="6788551" y="6152022"/>
                  <a:pt x="6788476" y="6152200"/>
                </a:cubicBezTo>
                <a:close/>
                <a:moveTo>
                  <a:pt x="9834" y="0"/>
                </a:moveTo>
                <a:lnTo>
                  <a:pt x="12357" y="1"/>
                </a:lnTo>
                <a:lnTo>
                  <a:pt x="12192000" y="1"/>
                </a:lnTo>
                <a:lnTo>
                  <a:pt x="12192000" y="5105401"/>
                </a:lnTo>
                <a:lnTo>
                  <a:pt x="12191716" y="5105401"/>
                </a:lnTo>
                <a:lnTo>
                  <a:pt x="12192000" y="5256977"/>
                </a:lnTo>
                <a:lnTo>
                  <a:pt x="12061096" y="5296034"/>
                </a:lnTo>
                <a:cubicBezTo>
                  <a:pt x="11933500" y="5332263"/>
                  <a:pt x="11805390" y="5366806"/>
                  <a:pt x="11676800" y="5399652"/>
                </a:cubicBezTo>
                <a:cubicBezTo>
                  <a:pt x="11262789" y="5507204"/>
                  <a:pt x="10845343" y="5600846"/>
                  <a:pt x="10425355" y="5683310"/>
                </a:cubicBezTo>
                <a:cubicBezTo>
                  <a:pt x="10092810" y="5748549"/>
                  <a:pt x="9759033" y="5806970"/>
                  <a:pt x="9424022" y="5858546"/>
                </a:cubicBezTo>
                <a:cubicBezTo>
                  <a:pt x="9102997" y="5908224"/>
                  <a:pt x="8781133" y="5952809"/>
                  <a:pt x="8458419" y="5992303"/>
                </a:cubicBezTo>
                <a:cubicBezTo>
                  <a:pt x="8211360" y="6022481"/>
                  <a:pt x="7963792" y="6048065"/>
                  <a:pt x="7715970" y="6072283"/>
                </a:cubicBezTo>
                <a:lnTo>
                  <a:pt x="6951716" y="6138091"/>
                </a:lnTo>
                <a:lnTo>
                  <a:pt x="6936303" y="6140163"/>
                </a:lnTo>
                <a:lnTo>
                  <a:pt x="6790448" y="6151529"/>
                </a:lnTo>
                <a:lnTo>
                  <a:pt x="6799941" y="6153349"/>
                </a:lnTo>
                <a:cubicBezTo>
                  <a:pt x="6811623" y="6153816"/>
                  <a:pt x="6823734" y="6151642"/>
                  <a:pt x="6835432" y="6151642"/>
                </a:cubicBezTo>
                <a:cubicBezTo>
                  <a:pt x="6851580" y="6151642"/>
                  <a:pt x="6867729" y="6149034"/>
                  <a:pt x="6884003" y="6148662"/>
                </a:cubicBezTo>
                <a:cubicBezTo>
                  <a:pt x="7115805" y="6143198"/>
                  <a:pt x="7347351" y="6131026"/>
                  <a:pt x="7578771" y="6116122"/>
                </a:cubicBezTo>
                <a:cubicBezTo>
                  <a:pt x="7927552" y="6093644"/>
                  <a:pt x="8276080" y="6065453"/>
                  <a:pt x="8623845" y="6029188"/>
                </a:cubicBezTo>
                <a:cubicBezTo>
                  <a:pt x="8909939" y="5999878"/>
                  <a:pt x="9195310" y="5965228"/>
                  <a:pt x="9479970" y="5925239"/>
                </a:cubicBezTo>
                <a:cubicBezTo>
                  <a:pt x="9864901" y="5870842"/>
                  <a:pt x="10248014" y="5806101"/>
                  <a:pt x="10629308" y="5731000"/>
                </a:cubicBezTo>
                <a:cubicBezTo>
                  <a:pt x="11090114" y="5639842"/>
                  <a:pt x="11546975" y="5532291"/>
                  <a:pt x="11998498" y="5404869"/>
                </a:cubicBezTo>
                <a:lnTo>
                  <a:pt x="12192000" y="5347846"/>
                </a:lnTo>
                <a:lnTo>
                  <a:pt x="12192000" y="5402606"/>
                </a:lnTo>
                <a:lnTo>
                  <a:pt x="11829257" y="5507950"/>
                </a:lnTo>
                <a:cubicBezTo>
                  <a:pt x="11534769" y="5587680"/>
                  <a:pt x="11238120" y="5658596"/>
                  <a:pt x="10939183" y="5722555"/>
                </a:cubicBezTo>
                <a:cubicBezTo>
                  <a:pt x="10622824" y="5790365"/>
                  <a:pt x="10304941" y="5850387"/>
                  <a:pt x="9985530" y="5902635"/>
                </a:cubicBezTo>
                <a:cubicBezTo>
                  <a:pt x="9720036" y="5946102"/>
                  <a:pt x="9453814" y="5984764"/>
                  <a:pt x="9186882" y="6018631"/>
                </a:cubicBezTo>
                <a:cubicBezTo>
                  <a:pt x="8984197" y="6044216"/>
                  <a:pt x="8781514" y="6068309"/>
                  <a:pt x="8578198" y="6088179"/>
                </a:cubicBezTo>
                <a:lnTo>
                  <a:pt x="7864358" y="6149656"/>
                </a:lnTo>
                <a:cubicBezTo>
                  <a:pt x="7554994" y="6172009"/>
                  <a:pt x="7245502" y="6189895"/>
                  <a:pt x="6935502" y="6201071"/>
                </a:cubicBezTo>
                <a:lnTo>
                  <a:pt x="6477750" y="6214980"/>
                </a:lnTo>
                <a:cubicBezTo>
                  <a:pt x="6439195" y="6212895"/>
                  <a:pt x="6400529" y="6214521"/>
                  <a:pt x="6362294" y="6219825"/>
                </a:cubicBezTo>
                <a:lnTo>
                  <a:pt x="6057129" y="6219825"/>
                </a:lnTo>
                <a:lnTo>
                  <a:pt x="5977784" y="6215229"/>
                </a:lnTo>
                <a:lnTo>
                  <a:pt x="5265087" y="6178965"/>
                </a:lnTo>
                <a:cubicBezTo>
                  <a:pt x="4958267" y="6166544"/>
                  <a:pt x="4651826" y="6146055"/>
                  <a:pt x="4346277" y="6116869"/>
                </a:cubicBezTo>
                <a:lnTo>
                  <a:pt x="3373045" y="6018259"/>
                </a:lnTo>
                <a:cubicBezTo>
                  <a:pt x="3035412" y="5983982"/>
                  <a:pt x="2698456" y="5944327"/>
                  <a:pt x="2362173" y="5899282"/>
                </a:cubicBezTo>
                <a:cubicBezTo>
                  <a:pt x="1984692" y="5849108"/>
                  <a:pt x="1608364" y="5791358"/>
                  <a:pt x="1233178" y="5726033"/>
                </a:cubicBezTo>
                <a:cubicBezTo>
                  <a:pt x="842181" y="5657291"/>
                  <a:pt x="453758" y="5578770"/>
                  <a:pt x="68500" y="5486226"/>
                </a:cubicBezTo>
                <a:lnTo>
                  <a:pt x="0" y="5468863"/>
                </a:lnTo>
                <a:lnTo>
                  <a:pt x="0" y="5412351"/>
                </a:lnTo>
                <a:lnTo>
                  <a:pt x="72441" y="5431135"/>
                </a:lnTo>
                <a:cubicBezTo>
                  <a:pt x="247961" y="5473331"/>
                  <a:pt x="424164" y="5512608"/>
                  <a:pt x="600716" y="5549555"/>
                </a:cubicBezTo>
                <a:cubicBezTo>
                  <a:pt x="988279" y="5630403"/>
                  <a:pt x="1378133" y="5699330"/>
                  <a:pt x="1769512" y="5759811"/>
                </a:cubicBezTo>
                <a:cubicBezTo>
                  <a:pt x="2052426" y="5803406"/>
                  <a:pt x="2335725" y="5843519"/>
                  <a:pt x="2613554" y="5876802"/>
                </a:cubicBezTo>
                <a:cubicBezTo>
                  <a:pt x="2605544" y="5879410"/>
                  <a:pt x="2594611" y="5869350"/>
                  <a:pt x="2581134" y="5866867"/>
                </a:cubicBezTo>
                <a:cubicBezTo>
                  <a:pt x="2087178" y="5774877"/>
                  <a:pt x="1597684" y="5663937"/>
                  <a:pt x="1112635" y="5534031"/>
                </a:cubicBezTo>
                <a:cubicBezTo>
                  <a:pt x="880453" y="5471934"/>
                  <a:pt x="649713" y="5405428"/>
                  <a:pt x="420412" y="5334514"/>
                </a:cubicBezTo>
                <a:lnTo>
                  <a:pt x="0" y="5195539"/>
                </a:lnTo>
                <a:lnTo>
                  <a:pt x="60" y="5105401"/>
                </a:lnTo>
                <a:lnTo>
                  <a:pt x="0" y="5105401"/>
                </a:lnTo>
                <a:lnTo>
                  <a:pt x="0" y="1"/>
                </a:lnTo>
                <a:lnTo>
                  <a:pt x="9834"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5" name="Google Shape;375;p27"/>
          <p:cNvSpPr/>
          <p:nvPr/>
        </p:nvSpPr>
        <p:spPr>
          <a:xfrm>
            <a:off x="1732241" y="1146021"/>
            <a:ext cx="5842281" cy="29211"/>
          </a:xfrm>
          <a:custGeom>
            <a:avLst/>
            <a:gdLst/>
            <a:ahLst/>
            <a:cxnLst/>
            <a:rect l="l" t="t" r="r" b="b"/>
            <a:pathLst>
              <a:path w="13004800" h="65024" extrusionOk="0">
                <a:moveTo>
                  <a:pt x="0" y="0"/>
                </a:moveTo>
                <a:lnTo>
                  <a:pt x="13004800" y="0"/>
                </a:lnTo>
                <a:lnTo>
                  <a:pt x="13004800" y="65024"/>
                </a:lnTo>
                <a:lnTo>
                  <a:pt x="0" y="65024"/>
                </a:lnTo>
                <a:close/>
              </a:path>
            </a:pathLst>
          </a:custGeom>
          <a:solidFill>
            <a:srgbClr val="B8D6F6"/>
          </a:solidFill>
          <a:ln>
            <a:noFill/>
          </a:ln>
        </p:spPr>
        <p:txBody>
          <a:bodyPr spcFirstLastPara="1" wrap="square" lIns="45713" tIns="22850" rIns="45713" bIns="22850" anchor="t" anchorCtr="0">
            <a:noAutofit/>
          </a:bodyPr>
          <a:lstStyle/>
          <a:p>
            <a:endParaRPr sz="700">
              <a:solidFill>
                <a:srgbClr val="000000"/>
              </a:solidFill>
              <a:latin typeface="Arial"/>
              <a:ea typeface="Arial"/>
              <a:cs typeface="Arial"/>
              <a:sym typeface="Arial"/>
            </a:endParaRPr>
          </a:p>
        </p:txBody>
      </p:sp>
      <p:sp>
        <p:nvSpPr>
          <p:cNvPr id="377" name="Google Shape;377;p27"/>
          <p:cNvSpPr txBox="1"/>
          <p:nvPr/>
        </p:nvSpPr>
        <p:spPr>
          <a:xfrm>
            <a:off x="2147134" y="269285"/>
            <a:ext cx="5175888" cy="963341"/>
          </a:xfrm>
          <a:prstGeom prst="rect">
            <a:avLst/>
          </a:prstGeom>
          <a:noFill/>
          <a:ln>
            <a:noFill/>
          </a:ln>
        </p:spPr>
        <p:txBody>
          <a:bodyPr spcFirstLastPara="1" wrap="square" lIns="0" tIns="0" rIns="0" bIns="0" anchor="t" anchorCtr="0">
            <a:spAutoFit/>
          </a:bodyPr>
          <a:lstStyle/>
          <a:p>
            <a:pPr algn="ctr" defTabSz="777240" rtl="1">
              <a:lnSpc>
                <a:spcPct val="120000"/>
              </a:lnSpc>
              <a:spcAft>
                <a:spcPts val="600"/>
              </a:spcAft>
              <a:buClr>
                <a:srgbClr val="000000"/>
              </a:buClr>
              <a:buSzPts val="6750"/>
            </a:pPr>
            <a:r>
              <a:rPr lang="he-IL" sz="4800" b="1" kern="1200" dirty="0">
                <a:latin typeface="Calibri"/>
                <a:ea typeface="+mn-ea"/>
                <a:sym typeface="Calibri"/>
              </a:rPr>
              <a:t>מיומנויות רגשיות</a:t>
            </a:r>
            <a:endParaRPr lang="he-IL" sz="1100" b="1" dirty="0">
              <a:latin typeface="Arial"/>
              <a:ea typeface="Arial"/>
              <a:sym typeface="Arial"/>
            </a:endParaRPr>
          </a:p>
        </p:txBody>
      </p:sp>
      <p:sp>
        <p:nvSpPr>
          <p:cNvPr id="382" name="Google Shape;382;p27"/>
          <p:cNvSpPr txBox="1"/>
          <p:nvPr/>
        </p:nvSpPr>
        <p:spPr>
          <a:xfrm>
            <a:off x="757707" y="1555698"/>
            <a:ext cx="7852893" cy="2567402"/>
          </a:xfrm>
          <a:prstGeom prst="rect">
            <a:avLst/>
          </a:prstGeom>
          <a:noFill/>
          <a:ln>
            <a:noFill/>
          </a:ln>
        </p:spPr>
        <p:txBody>
          <a:bodyPr spcFirstLastPara="1" wrap="square" lIns="45713" tIns="45713" rIns="45713" bIns="45713" anchor="t" anchorCtr="0">
            <a:noAutofit/>
          </a:bodyPr>
          <a:lstStyle/>
          <a:p>
            <a:pPr marL="457200" indent="-457200" algn="r" defTabSz="777240" rtl="1">
              <a:spcAft>
                <a:spcPts val="600"/>
              </a:spcAft>
              <a:buClr>
                <a:srgbClr val="000000"/>
              </a:buClr>
              <a:buSzPct val="100000"/>
              <a:buFont typeface="Arial" panose="020B0604020202020204" pitchFamily="34" charset="0"/>
              <a:buChar char="•"/>
            </a:pPr>
            <a:r>
              <a:rPr lang="he-IL" sz="2800" kern="1200" dirty="0">
                <a:solidFill>
                  <a:srgbClr val="000000"/>
                </a:solidFill>
                <a:latin typeface="Calibri"/>
                <a:ea typeface="+mn-ea"/>
                <a:sym typeface="Calibri"/>
              </a:rPr>
              <a:t>מודעות לכל הרגשות ושאלה על מה אני מרגיש?</a:t>
            </a:r>
          </a:p>
          <a:p>
            <a:pPr marL="457200" indent="-457200" algn="r" defTabSz="777240" rtl="1">
              <a:spcAft>
                <a:spcPts val="600"/>
              </a:spcAft>
              <a:buClr>
                <a:srgbClr val="000000"/>
              </a:buClr>
              <a:buSzPct val="100000"/>
              <a:buFont typeface="Arial" panose="020B0604020202020204" pitchFamily="34" charset="0"/>
              <a:buChar char="•"/>
            </a:pPr>
            <a:r>
              <a:rPr lang="he-IL" sz="2800" kern="1200" dirty="0">
                <a:solidFill>
                  <a:srgbClr val="000000"/>
                </a:solidFill>
                <a:latin typeface="Calibri"/>
                <a:ea typeface="+mn-ea"/>
                <a:sym typeface="Calibri"/>
              </a:rPr>
              <a:t>שיום- איך קוראים לרגש הזה?</a:t>
            </a:r>
          </a:p>
          <a:p>
            <a:pPr marL="457200" indent="-457200" algn="r" defTabSz="777240" rtl="1">
              <a:spcAft>
                <a:spcPts val="600"/>
              </a:spcAft>
              <a:buClr>
                <a:srgbClr val="000000"/>
              </a:buClr>
              <a:buSzPct val="100000"/>
              <a:buFont typeface="Arial" panose="020B0604020202020204" pitchFamily="34" charset="0"/>
              <a:buChar char="•"/>
            </a:pPr>
            <a:r>
              <a:rPr lang="he-IL" sz="2800" kern="1200" dirty="0">
                <a:solidFill>
                  <a:schemeClr val="tx1"/>
                </a:solidFill>
                <a:latin typeface="Calibri"/>
                <a:ea typeface="+mn-ea"/>
                <a:sym typeface="Calibri"/>
              </a:rPr>
              <a:t>ניטור עוצמה- באיזה עוצמה אני מרגיש?</a:t>
            </a:r>
          </a:p>
          <a:p>
            <a:pPr marL="457200" indent="-457200" algn="r" defTabSz="777240" rtl="1">
              <a:spcAft>
                <a:spcPts val="600"/>
              </a:spcAft>
              <a:buClr>
                <a:srgbClr val="000000"/>
              </a:buClr>
              <a:buSzPct val="100000"/>
              <a:buFont typeface="Arial" panose="020B0604020202020204" pitchFamily="34" charset="0"/>
              <a:buChar char="•"/>
            </a:pPr>
            <a:r>
              <a:rPr lang="he-IL" sz="2800" kern="1200" dirty="0">
                <a:solidFill>
                  <a:schemeClr val="tx1"/>
                </a:solidFill>
                <a:latin typeface="Calibri"/>
                <a:ea typeface="+mn-ea"/>
                <a:sym typeface="Calibri"/>
              </a:rPr>
              <a:t>ויסות רגשי- איך אני אשלוט יותר בהתנהגות?</a:t>
            </a:r>
            <a:endParaRPr lang="he-IL" sz="2800" dirty="0">
              <a:latin typeface="Calibri"/>
              <a:ea typeface="Calibri"/>
              <a:sym typeface="Calibri"/>
            </a:endParaRPr>
          </a:p>
        </p:txBody>
      </p:sp>
      <p:pic>
        <p:nvPicPr>
          <p:cNvPr id="2052" name="Picture 4">
            <a:extLst>
              <a:ext uri="{FF2B5EF4-FFF2-40B4-BE49-F238E27FC236}">
                <a16:creationId xmlns:a16="http://schemas.microsoft.com/office/drawing/2014/main" id="{4850A2FD-BAB3-1375-BDD2-EF999C8127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4581" y="3581400"/>
            <a:ext cx="1817599" cy="256740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33671911-6698-06AE-7421-5FCED3A266AE}"/>
              </a:ext>
            </a:extLst>
          </p:cNvPr>
          <p:cNvPicPr>
            <a:picLocks noChangeAspect="1"/>
          </p:cNvPicPr>
          <p:nvPr/>
        </p:nvPicPr>
        <p:blipFill rotWithShape="1">
          <a:blip r:embed="rId4"/>
          <a:srcRect t="39153" b="22711"/>
          <a:stretch/>
        </p:blipFill>
        <p:spPr>
          <a:xfrm>
            <a:off x="1219200" y="1029553"/>
            <a:ext cx="7505700" cy="228839"/>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9" name="Google Shape;419;g25b6e2816f9_0_3"/>
          <p:cNvSpPr txBox="1"/>
          <p:nvPr/>
        </p:nvSpPr>
        <p:spPr>
          <a:xfrm>
            <a:off x="1631465" y="435466"/>
            <a:ext cx="6075750" cy="886397"/>
          </a:xfrm>
          <a:prstGeom prst="rect">
            <a:avLst/>
          </a:prstGeom>
          <a:noFill/>
          <a:ln>
            <a:noFill/>
          </a:ln>
        </p:spPr>
        <p:txBody>
          <a:bodyPr spcFirstLastPara="1" wrap="square" lIns="0" tIns="0" rIns="0" bIns="0" anchor="t" anchorCtr="0">
            <a:spAutoFit/>
          </a:bodyPr>
          <a:lstStyle/>
          <a:p>
            <a:pPr algn="ctr" rtl="1">
              <a:lnSpc>
                <a:spcPct val="120000"/>
              </a:lnSpc>
              <a:buClr>
                <a:srgbClr val="000000"/>
              </a:buClr>
              <a:buSzPts val="6750"/>
            </a:pPr>
            <a:r>
              <a:rPr lang="he-IL" sz="4800" dirty="0">
                <a:latin typeface="Calibri"/>
                <a:ea typeface="Calibri"/>
                <a:sym typeface="Calibri"/>
              </a:rPr>
              <a:t>מיומנויות קוגנטיביות</a:t>
            </a:r>
            <a:endParaRPr sz="4800" dirty="0">
              <a:latin typeface="Arial"/>
              <a:ea typeface="Arial"/>
              <a:sym typeface="Arial"/>
            </a:endParaRPr>
          </a:p>
        </p:txBody>
      </p:sp>
      <p:sp>
        <p:nvSpPr>
          <p:cNvPr id="424" name="Google Shape;424;g25b6e2816f9_0_3"/>
          <p:cNvSpPr txBox="1"/>
          <p:nvPr/>
        </p:nvSpPr>
        <p:spPr>
          <a:xfrm>
            <a:off x="608433" y="1863655"/>
            <a:ext cx="7770758" cy="2675435"/>
          </a:xfrm>
          <a:prstGeom prst="rect">
            <a:avLst/>
          </a:prstGeom>
          <a:noFill/>
          <a:ln>
            <a:noFill/>
          </a:ln>
        </p:spPr>
        <p:txBody>
          <a:bodyPr spcFirstLastPara="1" wrap="square" lIns="45713" tIns="45713" rIns="45713" bIns="45713" anchor="t" anchorCtr="0">
            <a:noAutofit/>
          </a:bodyPr>
          <a:lstStyle/>
          <a:p>
            <a:pPr marL="371475" indent="-371475" algn="r" rtl="1">
              <a:spcBef>
                <a:spcPts val="600"/>
              </a:spcBef>
              <a:spcAft>
                <a:spcPts val="600"/>
              </a:spcAft>
              <a:buClr>
                <a:srgbClr val="000000"/>
              </a:buClr>
              <a:buSzPct val="140000"/>
              <a:buFont typeface="Arial" panose="020B0604020202020204" pitchFamily="34" charset="0"/>
              <a:buChar char="•"/>
            </a:pPr>
            <a:r>
              <a:rPr lang="he-IL" sz="2800" dirty="0">
                <a:solidFill>
                  <a:srgbClr val="000000"/>
                </a:solidFill>
                <a:latin typeface="Calibri"/>
                <a:ea typeface="Calibri"/>
                <a:sym typeface="Calibri"/>
              </a:rPr>
              <a:t>יש לנו מחשבות אוטמטיות שמשפיעות על איך שאנחנו מרגישים ומתנהגים</a:t>
            </a:r>
          </a:p>
          <a:p>
            <a:pPr marL="371475" indent="-371475" algn="r" rtl="1">
              <a:spcBef>
                <a:spcPts val="600"/>
              </a:spcBef>
              <a:spcAft>
                <a:spcPts val="600"/>
              </a:spcAft>
              <a:buClr>
                <a:srgbClr val="000000"/>
              </a:buClr>
              <a:buSzPct val="140000"/>
              <a:buFont typeface="Arial" panose="020B0604020202020204" pitchFamily="34" charset="0"/>
              <a:buChar char="•"/>
            </a:pPr>
            <a:r>
              <a:rPr lang="he-IL" sz="2800" dirty="0">
                <a:solidFill>
                  <a:srgbClr val="000000"/>
                </a:solidFill>
                <a:latin typeface="Calibri"/>
                <a:ea typeface="Calibri"/>
                <a:sym typeface="Calibri"/>
              </a:rPr>
              <a:t>סכמות בסיסיות- אם.... אז.....</a:t>
            </a:r>
            <a:endParaRPr lang="he-IL" sz="2800" dirty="0">
              <a:latin typeface="Calibri"/>
              <a:ea typeface="Calibri"/>
              <a:sym typeface="Calibri"/>
            </a:endParaRPr>
          </a:p>
          <a:p>
            <a:pPr marL="371475" indent="-371475" algn="r" rtl="1">
              <a:spcBef>
                <a:spcPts val="600"/>
              </a:spcBef>
              <a:spcAft>
                <a:spcPts val="600"/>
              </a:spcAft>
              <a:buClr>
                <a:srgbClr val="000000"/>
              </a:buClr>
              <a:buSzPct val="140000"/>
              <a:buFont typeface="Arial" panose="020B0604020202020204" pitchFamily="34" charset="0"/>
              <a:buChar char="•"/>
            </a:pPr>
            <a:r>
              <a:rPr lang="he-IL" sz="2800" dirty="0">
                <a:solidFill>
                  <a:srgbClr val="000000"/>
                </a:solidFill>
                <a:latin typeface="Calibri"/>
                <a:ea typeface="Calibri"/>
                <a:sym typeface="Calibri"/>
              </a:rPr>
              <a:t>גל שלישי- מחשבה היא רק מחשבה- קבלה</a:t>
            </a:r>
          </a:p>
          <a:p>
            <a:pPr marL="371475" indent="-371475" algn="r" rtl="1">
              <a:spcBef>
                <a:spcPts val="600"/>
              </a:spcBef>
              <a:spcAft>
                <a:spcPts val="600"/>
              </a:spcAft>
              <a:buClr>
                <a:srgbClr val="000000"/>
              </a:buClr>
              <a:buSzPct val="140000"/>
              <a:buFont typeface="Arial" panose="020B0604020202020204" pitchFamily="34" charset="0"/>
              <a:buChar char="•"/>
            </a:pPr>
            <a:r>
              <a:rPr lang="he-IL" sz="2800" dirty="0">
                <a:latin typeface="Calibri"/>
                <a:ea typeface="Calibri"/>
                <a:sym typeface="Calibri"/>
              </a:rPr>
              <a:t>גל שני- אתגור והגמשת המחשבה</a:t>
            </a:r>
            <a:endParaRPr sz="2800" dirty="0">
              <a:solidFill>
                <a:srgbClr val="000000"/>
              </a:solidFill>
              <a:latin typeface="Calibri"/>
              <a:ea typeface="Calibri"/>
              <a:sym typeface="Calibri"/>
            </a:endParaRPr>
          </a:p>
          <a:p>
            <a:pPr marL="342900" indent="-342900" algn="r" rtl="1">
              <a:spcBef>
                <a:spcPts val="600"/>
              </a:spcBef>
              <a:spcAft>
                <a:spcPts val="600"/>
              </a:spcAft>
              <a:buClr>
                <a:srgbClr val="000000"/>
              </a:buClr>
              <a:buSzPct val="140000"/>
              <a:buFont typeface="Arial" panose="020B0604020202020204" pitchFamily="34" charset="0"/>
              <a:buChar char="•"/>
            </a:pPr>
            <a:endParaRPr sz="2800" dirty="0">
              <a:solidFill>
                <a:srgbClr val="000000"/>
              </a:solidFill>
              <a:latin typeface="Calibri"/>
              <a:ea typeface="Calibri"/>
              <a:sym typeface="Calibri"/>
            </a:endParaRPr>
          </a:p>
        </p:txBody>
      </p:sp>
      <p:sp>
        <p:nvSpPr>
          <p:cNvPr id="2" name="Isosceles Triangle 1">
            <a:extLst>
              <a:ext uri="{FF2B5EF4-FFF2-40B4-BE49-F238E27FC236}">
                <a16:creationId xmlns:a16="http://schemas.microsoft.com/office/drawing/2014/main" id="{293167EC-0987-AB74-E5F1-C059ABDFE07A}"/>
              </a:ext>
            </a:extLst>
          </p:cNvPr>
          <p:cNvSpPr/>
          <p:nvPr/>
        </p:nvSpPr>
        <p:spPr>
          <a:xfrm>
            <a:off x="3968620" y="5351581"/>
            <a:ext cx="1441580" cy="950273"/>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 name="TextBox 2">
            <a:extLst>
              <a:ext uri="{FF2B5EF4-FFF2-40B4-BE49-F238E27FC236}">
                <a16:creationId xmlns:a16="http://schemas.microsoft.com/office/drawing/2014/main" id="{90DC87CA-BABB-6E11-AA53-9AC2ED735B3A}"/>
              </a:ext>
            </a:extLst>
          </p:cNvPr>
          <p:cNvSpPr txBox="1"/>
          <p:nvPr/>
        </p:nvSpPr>
        <p:spPr>
          <a:xfrm>
            <a:off x="4202601" y="4951471"/>
            <a:ext cx="963725" cy="400110"/>
          </a:xfrm>
          <a:prstGeom prst="rect">
            <a:avLst/>
          </a:prstGeom>
          <a:noFill/>
        </p:spPr>
        <p:txBody>
          <a:bodyPr wrap="none" rtlCol="0">
            <a:spAutoFit/>
          </a:bodyPr>
          <a:lstStyle/>
          <a:p>
            <a:r>
              <a:rPr lang="he-IL" sz="2000" dirty="0"/>
              <a:t>מחשבה</a:t>
            </a:r>
            <a:endParaRPr lang="en-US" sz="2000" dirty="0"/>
          </a:p>
        </p:txBody>
      </p:sp>
      <p:sp>
        <p:nvSpPr>
          <p:cNvPr id="4" name="TextBox 3">
            <a:extLst>
              <a:ext uri="{FF2B5EF4-FFF2-40B4-BE49-F238E27FC236}">
                <a16:creationId xmlns:a16="http://schemas.microsoft.com/office/drawing/2014/main" id="{D7F40C86-4B79-9669-451C-A6BDD3BF33E2}"/>
              </a:ext>
            </a:extLst>
          </p:cNvPr>
          <p:cNvSpPr txBox="1"/>
          <p:nvPr/>
        </p:nvSpPr>
        <p:spPr>
          <a:xfrm>
            <a:off x="3352800" y="6301854"/>
            <a:ext cx="1077539" cy="400110"/>
          </a:xfrm>
          <a:prstGeom prst="rect">
            <a:avLst/>
          </a:prstGeom>
          <a:noFill/>
        </p:spPr>
        <p:txBody>
          <a:bodyPr wrap="none" rtlCol="0">
            <a:spAutoFit/>
          </a:bodyPr>
          <a:lstStyle/>
          <a:p>
            <a:r>
              <a:rPr lang="he-IL" sz="2000" dirty="0"/>
              <a:t>התנהגות</a:t>
            </a:r>
            <a:endParaRPr lang="en-US" sz="2000" dirty="0"/>
          </a:p>
        </p:txBody>
      </p:sp>
      <p:sp>
        <p:nvSpPr>
          <p:cNvPr id="5" name="TextBox 4">
            <a:extLst>
              <a:ext uri="{FF2B5EF4-FFF2-40B4-BE49-F238E27FC236}">
                <a16:creationId xmlns:a16="http://schemas.microsoft.com/office/drawing/2014/main" id="{1ADB41DD-B5BD-BC8B-144B-4B203AE4DEB1}"/>
              </a:ext>
            </a:extLst>
          </p:cNvPr>
          <p:cNvSpPr txBox="1"/>
          <p:nvPr/>
        </p:nvSpPr>
        <p:spPr>
          <a:xfrm>
            <a:off x="5208704" y="6301854"/>
            <a:ext cx="595035" cy="400110"/>
          </a:xfrm>
          <a:prstGeom prst="rect">
            <a:avLst/>
          </a:prstGeom>
          <a:noFill/>
        </p:spPr>
        <p:txBody>
          <a:bodyPr wrap="none" rtlCol="0">
            <a:spAutoFit/>
          </a:bodyPr>
          <a:lstStyle/>
          <a:p>
            <a:r>
              <a:rPr lang="he-IL" sz="2000" dirty="0"/>
              <a:t>רגש</a:t>
            </a:r>
            <a:endParaRPr lang="en-US" sz="2000" dirty="0"/>
          </a:p>
        </p:txBody>
      </p:sp>
      <p:pic>
        <p:nvPicPr>
          <p:cNvPr id="6" name="Picture 5">
            <a:extLst>
              <a:ext uri="{FF2B5EF4-FFF2-40B4-BE49-F238E27FC236}">
                <a16:creationId xmlns:a16="http://schemas.microsoft.com/office/drawing/2014/main" id="{9391F02D-2567-2441-05B2-AE838866B84D}"/>
              </a:ext>
            </a:extLst>
          </p:cNvPr>
          <p:cNvPicPr>
            <a:picLocks noChangeAspect="1"/>
          </p:cNvPicPr>
          <p:nvPr/>
        </p:nvPicPr>
        <p:blipFill rotWithShape="1">
          <a:blip r:embed="rId3"/>
          <a:srcRect t="39153" b="22711"/>
          <a:stretch/>
        </p:blipFill>
        <p:spPr>
          <a:xfrm>
            <a:off x="944055" y="1311081"/>
            <a:ext cx="7505700" cy="228839"/>
          </a:xfrm>
          <a:prstGeom prst="rect">
            <a:avLst/>
          </a:prstGeom>
        </p:spPr>
      </p:pic>
    </p:spTree>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428"/>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2D2B266D-3625-4584-A5C3-7D3F672CF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1" name="Rectangle 3080">
            <a:extLst>
              <a:ext uri="{FF2B5EF4-FFF2-40B4-BE49-F238E27FC236}">
                <a16:creationId xmlns:a16="http://schemas.microsoft.com/office/drawing/2014/main" id="{C463B99A-73EE-4FBB-B7C4-F9F9BCC25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3" name="Freeform: Shape 3082">
            <a:extLst>
              <a:ext uri="{FF2B5EF4-FFF2-40B4-BE49-F238E27FC236}">
                <a16:creationId xmlns:a16="http://schemas.microsoft.com/office/drawing/2014/main" id="{A5D2A5D1-BA0D-47D3-B051-DA7743C46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219825"/>
          </a:xfrm>
          <a:custGeom>
            <a:avLst/>
            <a:gdLst>
              <a:gd name="connsiteX0" fmla="*/ 6789701 w 12192000"/>
              <a:gd name="connsiteY0" fmla="*/ 6151588 h 6219825"/>
              <a:gd name="connsiteX1" fmla="*/ 6788702 w 12192000"/>
              <a:gd name="connsiteY1" fmla="*/ 6151666 h 6219825"/>
              <a:gd name="connsiteX2" fmla="*/ 6788476 w 12192000"/>
              <a:gd name="connsiteY2" fmla="*/ 6152200 h 6219825"/>
              <a:gd name="connsiteX3" fmla="*/ 9834 w 12192000"/>
              <a:gd name="connsiteY3" fmla="*/ 0 h 6219825"/>
              <a:gd name="connsiteX4" fmla="*/ 12357 w 12192000"/>
              <a:gd name="connsiteY4" fmla="*/ 1 h 6219825"/>
              <a:gd name="connsiteX5" fmla="*/ 12192000 w 12192000"/>
              <a:gd name="connsiteY5" fmla="*/ 1 h 6219825"/>
              <a:gd name="connsiteX6" fmla="*/ 12192000 w 12192000"/>
              <a:gd name="connsiteY6" fmla="*/ 5105401 h 6219825"/>
              <a:gd name="connsiteX7" fmla="*/ 12191716 w 12192000"/>
              <a:gd name="connsiteY7" fmla="*/ 5105401 h 6219825"/>
              <a:gd name="connsiteX8" fmla="*/ 12192000 w 12192000"/>
              <a:gd name="connsiteY8" fmla="*/ 5256977 h 6219825"/>
              <a:gd name="connsiteX9" fmla="*/ 12061096 w 12192000"/>
              <a:gd name="connsiteY9" fmla="*/ 5296034 h 6219825"/>
              <a:gd name="connsiteX10" fmla="*/ 11676800 w 12192000"/>
              <a:gd name="connsiteY10" fmla="*/ 5399652 h 6219825"/>
              <a:gd name="connsiteX11" fmla="*/ 10425355 w 12192000"/>
              <a:gd name="connsiteY11" fmla="*/ 5683310 h 6219825"/>
              <a:gd name="connsiteX12" fmla="*/ 9424022 w 12192000"/>
              <a:gd name="connsiteY12" fmla="*/ 5858546 h 6219825"/>
              <a:gd name="connsiteX13" fmla="*/ 8458419 w 12192000"/>
              <a:gd name="connsiteY13" fmla="*/ 5992303 h 6219825"/>
              <a:gd name="connsiteX14" fmla="*/ 7715970 w 12192000"/>
              <a:gd name="connsiteY14" fmla="*/ 6072283 h 6219825"/>
              <a:gd name="connsiteX15" fmla="*/ 6951716 w 12192000"/>
              <a:gd name="connsiteY15" fmla="*/ 6138091 h 6219825"/>
              <a:gd name="connsiteX16" fmla="*/ 6936303 w 12192000"/>
              <a:gd name="connsiteY16" fmla="*/ 6140163 h 6219825"/>
              <a:gd name="connsiteX17" fmla="*/ 6790448 w 12192000"/>
              <a:gd name="connsiteY17" fmla="*/ 6151529 h 6219825"/>
              <a:gd name="connsiteX18" fmla="*/ 6799941 w 12192000"/>
              <a:gd name="connsiteY18" fmla="*/ 6153349 h 6219825"/>
              <a:gd name="connsiteX19" fmla="*/ 6835432 w 12192000"/>
              <a:gd name="connsiteY19" fmla="*/ 6151642 h 6219825"/>
              <a:gd name="connsiteX20" fmla="*/ 6884003 w 12192000"/>
              <a:gd name="connsiteY20" fmla="*/ 6148662 h 6219825"/>
              <a:gd name="connsiteX21" fmla="*/ 7578771 w 12192000"/>
              <a:gd name="connsiteY21" fmla="*/ 6116122 h 6219825"/>
              <a:gd name="connsiteX22" fmla="*/ 8623845 w 12192000"/>
              <a:gd name="connsiteY22" fmla="*/ 6029188 h 6219825"/>
              <a:gd name="connsiteX23" fmla="*/ 9479970 w 12192000"/>
              <a:gd name="connsiteY23" fmla="*/ 5925239 h 6219825"/>
              <a:gd name="connsiteX24" fmla="*/ 10629308 w 12192000"/>
              <a:gd name="connsiteY24" fmla="*/ 5731000 h 6219825"/>
              <a:gd name="connsiteX25" fmla="*/ 11998498 w 12192000"/>
              <a:gd name="connsiteY25" fmla="*/ 5404869 h 6219825"/>
              <a:gd name="connsiteX26" fmla="*/ 12192000 w 12192000"/>
              <a:gd name="connsiteY26" fmla="*/ 5347846 h 6219825"/>
              <a:gd name="connsiteX27" fmla="*/ 12192000 w 12192000"/>
              <a:gd name="connsiteY27" fmla="*/ 5402606 h 6219825"/>
              <a:gd name="connsiteX28" fmla="*/ 11829257 w 12192000"/>
              <a:gd name="connsiteY28" fmla="*/ 5507950 h 6219825"/>
              <a:gd name="connsiteX29" fmla="*/ 10939183 w 12192000"/>
              <a:gd name="connsiteY29" fmla="*/ 5722555 h 6219825"/>
              <a:gd name="connsiteX30" fmla="*/ 9985530 w 12192000"/>
              <a:gd name="connsiteY30" fmla="*/ 5902635 h 6219825"/>
              <a:gd name="connsiteX31" fmla="*/ 9186882 w 12192000"/>
              <a:gd name="connsiteY31" fmla="*/ 6018631 h 6219825"/>
              <a:gd name="connsiteX32" fmla="*/ 8578198 w 12192000"/>
              <a:gd name="connsiteY32" fmla="*/ 6088179 h 6219825"/>
              <a:gd name="connsiteX33" fmla="*/ 7864358 w 12192000"/>
              <a:gd name="connsiteY33" fmla="*/ 6149656 h 6219825"/>
              <a:gd name="connsiteX34" fmla="*/ 6935502 w 12192000"/>
              <a:gd name="connsiteY34" fmla="*/ 6201071 h 6219825"/>
              <a:gd name="connsiteX35" fmla="*/ 6477750 w 12192000"/>
              <a:gd name="connsiteY35" fmla="*/ 6214980 h 6219825"/>
              <a:gd name="connsiteX36" fmla="*/ 6362294 w 12192000"/>
              <a:gd name="connsiteY36" fmla="*/ 6219825 h 6219825"/>
              <a:gd name="connsiteX37" fmla="*/ 6057129 w 12192000"/>
              <a:gd name="connsiteY37" fmla="*/ 6219825 h 6219825"/>
              <a:gd name="connsiteX38" fmla="*/ 5977784 w 12192000"/>
              <a:gd name="connsiteY38" fmla="*/ 6215229 h 6219825"/>
              <a:gd name="connsiteX39" fmla="*/ 5265087 w 12192000"/>
              <a:gd name="connsiteY39" fmla="*/ 6178965 h 6219825"/>
              <a:gd name="connsiteX40" fmla="*/ 4346277 w 12192000"/>
              <a:gd name="connsiteY40" fmla="*/ 6116869 h 6219825"/>
              <a:gd name="connsiteX41" fmla="*/ 3373045 w 12192000"/>
              <a:gd name="connsiteY41" fmla="*/ 6018259 h 6219825"/>
              <a:gd name="connsiteX42" fmla="*/ 2362173 w 12192000"/>
              <a:gd name="connsiteY42" fmla="*/ 5899282 h 6219825"/>
              <a:gd name="connsiteX43" fmla="*/ 1233178 w 12192000"/>
              <a:gd name="connsiteY43" fmla="*/ 5726033 h 6219825"/>
              <a:gd name="connsiteX44" fmla="*/ 68500 w 12192000"/>
              <a:gd name="connsiteY44" fmla="*/ 5486226 h 6219825"/>
              <a:gd name="connsiteX45" fmla="*/ 0 w 12192000"/>
              <a:gd name="connsiteY45" fmla="*/ 5468863 h 6219825"/>
              <a:gd name="connsiteX46" fmla="*/ 0 w 12192000"/>
              <a:gd name="connsiteY46" fmla="*/ 5412351 h 6219825"/>
              <a:gd name="connsiteX47" fmla="*/ 72441 w 12192000"/>
              <a:gd name="connsiteY47" fmla="*/ 5431135 h 6219825"/>
              <a:gd name="connsiteX48" fmla="*/ 600716 w 12192000"/>
              <a:gd name="connsiteY48" fmla="*/ 5549555 h 6219825"/>
              <a:gd name="connsiteX49" fmla="*/ 1769512 w 12192000"/>
              <a:gd name="connsiteY49" fmla="*/ 5759811 h 6219825"/>
              <a:gd name="connsiteX50" fmla="*/ 2613554 w 12192000"/>
              <a:gd name="connsiteY50" fmla="*/ 5876802 h 6219825"/>
              <a:gd name="connsiteX51" fmla="*/ 2581134 w 12192000"/>
              <a:gd name="connsiteY51" fmla="*/ 5866867 h 6219825"/>
              <a:gd name="connsiteX52" fmla="*/ 1112635 w 12192000"/>
              <a:gd name="connsiteY52" fmla="*/ 5534031 h 6219825"/>
              <a:gd name="connsiteX53" fmla="*/ 420412 w 12192000"/>
              <a:gd name="connsiteY53" fmla="*/ 5334514 h 6219825"/>
              <a:gd name="connsiteX54" fmla="*/ 0 w 12192000"/>
              <a:gd name="connsiteY54" fmla="*/ 5195539 h 6219825"/>
              <a:gd name="connsiteX55" fmla="*/ 60 w 12192000"/>
              <a:gd name="connsiteY55" fmla="*/ 5105401 h 6219825"/>
              <a:gd name="connsiteX56" fmla="*/ 0 w 12192000"/>
              <a:gd name="connsiteY56" fmla="*/ 5105401 h 6219825"/>
              <a:gd name="connsiteX57" fmla="*/ 0 w 12192000"/>
              <a:gd name="connsiteY57" fmla="*/ 1 h 6219825"/>
              <a:gd name="connsiteX58" fmla="*/ 9834 w 12192000"/>
              <a:gd name="connsiteY58" fmla="*/ 1 h 621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192000" h="6219825">
                <a:moveTo>
                  <a:pt x="6789701" y="6151588"/>
                </a:moveTo>
                <a:lnTo>
                  <a:pt x="6788702" y="6151666"/>
                </a:lnTo>
                <a:cubicBezTo>
                  <a:pt x="6788627" y="6151844"/>
                  <a:pt x="6788551" y="6152022"/>
                  <a:pt x="6788476" y="6152200"/>
                </a:cubicBezTo>
                <a:close/>
                <a:moveTo>
                  <a:pt x="9834" y="0"/>
                </a:moveTo>
                <a:lnTo>
                  <a:pt x="12357" y="1"/>
                </a:lnTo>
                <a:lnTo>
                  <a:pt x="12192000" y="1"/>
                </a:lnTo>
                <a:lnTo>
                  <a:pt x="12192000" y="5105401"/>
                </a:lnTo>
                <a:lnTo>
                  <a:pt x="12191716" y="5105401"/>
                </a:lnTo>
                <a:lnTo>
                  <a:pt x="12192000" y="5256977"/>
                </a:lnTo>
                <a:lnTo>
                  <a:pt x="12061096" y="5296034"/>
                </a:lnTo>
                <a:cubicBezTo>
                  <a:pt x="11933500" y="5332263"/>
                  <a:pt x="11805390" y="5366806"/>
                  <a:pt x="11676800" y="5399652"/>
                </a:cubicBezTo>
                <a:cubicBezTo>
                  <a:pt x="11262789" y="5507204"/>
                  <a:pt x="10845343" y="5600846"/>
                  <a:pt x="10425355" y="5683310"/>
                </a:cubicBezTo>
                <a:cubicBezTo>
                  <a:pt x="10092810" y="5748549"/>
                  <a:pt x="9759033" y="5806970"/>
                  <a:pt x="9424022" y="5858546"/>
                </a:cubicBezTo>
                <a:cubicBezTo>
                  <a:pt x="9102997" y="5908224"/>
                  <a:pt x="8781133" y="5952809"/>
                  <a:pt x="8458419" y="5992303"/>
                </a:cubicBezTo>
                <a:cubicBezTo>
                  <a:pt x="8211360" y="6022481"/>
                  <a:pt x="7963792" y="6048065"/>
                  <a:pt x="7715970" y="6072283"/>
                </a:cubicBezTo>
                <a:lnTo>
                  <a:pt x="6951716" y="6138091"/>
                </a:lnTo>
                <a:lnTo>
                  <a:pt x="6936303" y="6140163"/>
                </a:lnTo>
                <a:lnTo>
                  <a:pt x="6790448" y="6151529"/>
                </a:lnTo>
                <a:lnTo>
                  <a:pt x="6799941" y="6153349"/>
                </a:lnTo>
                <a:cubicBezTo>
                  <a:pt x="6811623" y="6153816"/>
                  <a:pt x="6823734" y="6151642"/>
                  <a:pt x="6835432" y="6151642"/>
                </a:cubicBezTo>
                <a:cubicBezTo>
                  <a:pt x="6851580" y="6151642"/>
                  <a:pt x="6867729" y="6149034"/>
                  <a:pt x="6884003" y="6148662"/>
                </a:cubicBezTo>
                <a:cubicBezTo>
                  <a:pt x="7115805" y="6143198"/>
                  <a:pt x="7347351" y="6131026"/>
                  <a:pt x="7578771" y="6116122"/>
                </a:cubicBezTo>
                <a:cubicBezTo>
                  <a:pt x="7927552" y="6093644"/>
                  <a:pt x="8276080" y="6065453"/>
                  <a:pt x="8623845" y="6029188"/>
                </a:cubicBezTo>
                <a:cubicBezTo>
                  <a:pt x="8909939" y="5999878"/>
                  <a:pt x="9195310" y="5965228"/>
                  <a:pt x="9479970" y="5925239"/>
                </a:cubicBezTo>
                <a:cubicBezTo>
                  <a:pt x="9864901" y="5870842"/>
                  <a:pt x="10248014" y="5806101"/>
                  <a:pt x="10629308" y="5731000"/>
                </a:cubicBezTo>
                <a:cubicBezTo>
                  <a:pt x="11090114" y="5639842"/>
                  <a:pt x="11546975" y="5532291"/>
                  <a:pt x="11998498" y="5404869"/>
                </a:cubicBezTo>
                <a:lnTo>
                  <a:pt x="12192000" y="5347846"/>
                </a:lnTo>
                <a:lnTo>
                  <a:pt x="12192000" y="5402606"/>
                </a:lnTo>
                <a:lnTo>
                  <a:pt x="11829257" y="5507950"/>
                </a:lnTo>
                <a:cubicBezTo>
                  <a:pt x="11534769" y="5587680"/>
                  <a:pt x="11238120" y="5658596"/>
                  <a:pt x="10939183" y="5722555"/>
                </a:cubicBezTo>
                <a:cubicBezTo>
                  <a:pt x="10622824" y="5790365"/>
                  <a:pt x="10304941" y="5850387"/>
                  <a:pt x="9985530" y="5902635"/>
                </a:cubicBezTo>
                <a:cubicBezTo>
                  <a:pt x="9720036" y="5946102"/>
                  <a:pt x="9453814" y="5984764"/>
                  <a:pt x="9186882" y="6018631"/>
                </a:cubicBezTo>
                <a:cubicBezTo>
                  <a:pt x="8984197" y="6044216"/>
                  <a:pt x="8781514" y="6068309"/>
                  <a:pt x="8578198" y="6088179"/>
                </a:cubicBezTo>
                <a:lnTo>
                  <a:pt x="7864358" y="6149656"/>
                </a:lnTo>
                <a:cubicBezTo>
                  <a:pt x="7554994" y="6172009"/>
                  <a:pt x="7245502" y="6189895"/>
                  <a:pt x="6935502" y="6201071"/>
                </a:cubicBezTo>
                <a:lnTo>
                  <a:pt x="6477750" y="6214980"/>
                </a:lnTo>
                <a:cubicBezTo>
                  <a:pt x="6439195" y="6212895"/>
                  <a:pt x="6400529" y="6214521"/>
                  <a:pt x="6362294" y="6219825"/>
                </a:cubicBezTo>
                <a:lnTo>
                  <a:pt x="6057129" y="6219825"/>
                </a:lnTo>
                <a:lnTo>
                  <a:pt x="5977784" y="6215229"/>
                </a:lnTo>
                <a:lnTo>
                  <a:pt x="5265087" y="6178965"/>
                </a:lnTo>
                <a:cubicBezTo>
                  <a:pt x="4958267" y="6166544"/>
                  <a:pt x="4651826" y="6146055"/>
                  <a:pt x="4346277" y="6116869"/>
                </a:cubicBezTo>
                <a:lnTo>
                  <a:pt x="3373045" y="6018259"/>
                </a:lnTo>
                <a:cubicBezTo>
                  <a:pt x="3035412" y="5983982"/>
                  <a:pt x="2698456" y="5944327"/>
                  <a:pt x="2362173" y="5899282"/>
                </a:cubicBezTo>
                <a:cubicBezTo>
                  <a:pt x="1984692" y="5849108"/>
                  <a:pt x="1608364" y="5791358"/>
                  <a:pt x="1233178" y="5726033"/>
                </a:cubicBezTo>
                <a:cubicBezTo>
                  <a:pt x="842181" y="5657291"/>
                  <a:pt x="453758" y="5578770"/>
                  <a:pt x="68500" y="5486226"/>
                </a:cubicBezTo>
                <a:lnTo>
                  <a:pt x="0" y="5468863"/>
                </a:lnTo>
                <a:lnTo>
                  <a:pt x="0" y="5412351"/>
                </a:lnTo>
                <a:lnTo>
                  <a:pt x="72441" y="5431135"/>
                </a:lnTo>
                <a:cubicBezTo>
                  <a:pt x="247961" y="5473331"/>
                  <a:pt x="424164" y="5512608"/>
                  <a:pt x="600716" y="5549555"/>
                </a:cubicBezTo>
                <a:cubicBezTo>
                  <a:pt x="988279" y="5630403"/>
                  <a:pt x="1378133" y="5699330"/>
                  <a:pt x="1769512" y="5759811"/>
                </a:cubicBezTo>
                <a:cubicBezTo>
                  <a:pt x="2052426" y="5803406"/>
                  <a:pt x="2335725" y="5843519"/>
                  <a:pt x="2613554" y="5876802"/>
                </a:cubicBezTo>
                <a:cubicBezTo>
                  <a:pt x="2605544" y="5879410"/>
                  <a:pt x="2594611" y="5869350"/>
                  <a:pt x="2581134" y="5866867"/>
                </a:cubicBezTo>
                <a:cubicBezTo>
                  <a:pt x="2087178" y="5774877"/>
                  <a:pt x="1597684" y="5663937"/>
                  <a:pt x="1112635" y="5534031"/>
                </a:cubicBezTo>
                <a:cubicBezTo>
                  <a:pt x="880453" y="5471934"/>
                  <a:pt x="649713" y="5405428"/>
                  <a:pt x="420412" y="5334514"/>
                </a:cubicBezTo>
                <a:lnTo>
                  <a:pt x="0" y="5195539"/>
                </a:lnTo>
                <a:lnTo>
                  <a:pt x="60" y="5105401"/>
                </a:lnTo>
                <a:lnTo>
                  <a:pt x="0" y="5105401"/>
                </a:lnTo>
                <a:lnTo>
                  <a:pt x="0" y="1"/>
                </a:lnTo>
                <a:lnTo>
                  <a:pt x="9834"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5" name="Google Shape;435;p4"/>
          <p:cNvSpPr txBox="1"/>
          <p:nvPr/>
        </p:nvSpPr>
        <p:spPr>
          <a:xfrm>
            <a:off x="2971800" y="1208398"/>
            <a:ext cx="5251453" cy="4935401"/>
          </a:xfrm>
          <a:prstGeom prst="rect">
            <a:avLst/>
          </a:prstGeom>
          <a:noFill/>
          <a:ln>
            <a:noFill/>
          </a:ln>
        </p:spPr>
        <p:txBody>
          <a:bodyPr spcFirstLastPara="1" wrap="square" lIns="45713" tIns="45713" rIns="45713" bIns="45713" anchor="t" anchorCtr="0">
            <a:noAutofit/>
          </a:bodyPr>
          <a:lstStyle/>
          <a:p>
            <a:pPr algn="r" defTabSz="877824" rtl="1">
              <a:spcAft>
                <a:spcPts val="600"/>
              </a:spcAft>
              <a:buClr>
                <a:srgbClr val="000000"/>
              </a:buClr>
              <a:buSzPts val="4300"/>
            </a:pPr>
            <a:r>
              <a:rPr lang="he-IL" sz="2600" kern="1200" dirty="0">
                <a:solidFill>
                  <a:schemeClr val="tx1"/>
                </a:solidFill>
                <a:latin typeface="Calibri"/>
                <a:ea typeface="+mn-ea"/>
                <a:sym typeface="Calibri"/>
              </a:rPr>
              <a:t>אקטיבציה, המנעות מהמנעות</a:t>
            </a:r>
          </a:p>
          <a:p>
            <a:pPr algn="r" defTabSz="877824" rtl="1">
              <a:spcAft>
                <a:spcPts val="600"/>
              </a:spcAft>
              <a:buClr>
                <a:srgbClr val="000000"/>
              </a:buClr>
              <a:buSzPts val="4300"/>
            </a:pPr>
            <a:r>
              <a:rPr lang="he-IL" sz="2600" kern="1200" dirty="0">
                <a:solidFill>
                  <a:schemeClr val="tx1"/>
                </a:solidFill>
                <a:latin typeface="Calibri"/>
                <a:ea typeface="+mn-ea"/>
                <a:sym typeface="Calibri"/>
              </a:rPr>
              <a:t>חזרה לתפקוד</a:t>
            </a:r>
          </a:p>
          <a:p>
            <a:pPr algn="r" defTabSz="877824" rtl="1">
              <a:spcAft>
                <a:spcPts val="600"/>
              </a:spcAft>
              <a:buClr>
                <a:srgbClr val="000000"/>
              </a:buClr>
              <a:buSzPts val="4300"/>
            </a:pPr>
            <a:r>
              <a:rPr lang="he-IL" sz="2600" kern="1200" dirty="0">
                <a:solidFill>
                  <a:schemeClr val="tx1"/>
                </a:solidFill>
                <a:latin typeface="Calibri"/>
                <a:ea typeface="+mn-ea"/>
                <a:sym typeface="Calibri"/>
              </a:rPr>
              <a:t>התנדבות</a:t>
            </a:r>
          </a:p>
          <a:p>
            <a:pPr defTabSz="877824" rtl="1">
              <a:spcAft>
                <a:spcPts val="600"/>
              </a:spcAft>
              <a:buClr>
                <a:srgbClr val="000000"/>
              </a:buClr>
              <a:buSzPts val="4300"/>
            </a:pPr>
            <a:r>
              <a:rPr lang="en-US" sz="3200" b="1" kern="1200" dirty="0">
                <a:solidFill>
                  <a:srgbClr val="FF0000"/>
                </a:solidFill>
                <a:latin typeface="Calibri"/>
                <a:ea typeface="+mn-ea"/>
                <a:sym typeface="Calibri"/>
              </a:rPr>
              <a:t>R I B E Y E</a:t>
            </a:r>
            <a:endParaRPr lang="he-IL" sz="3200" b="1" dirty="0">
              <a:latin typeface="Calibri"/>
              <a:sym typeface="Calibri"/>
            </a:endParaRPr>
          </a:p>
          <a:p>
            <a:pPr defTabSz="877824" rtl="1">
              <a:spcAft>
                <a:spcPts val="600"/>
              </a:spcAft>
              <a:buClr>
                <a:srgbClr val="000000"/>
              </a:buClr>
              <a:buSzPts val="4300"/>
            </a:pPr>
            <a:r>
              <a:rPr lang="en-US" sz="2600" kern="1200" dirty="0">
                <a:solidFill>
                  <a:srgbClr val="FF0000"/>
                </a:solidFill>
                <a:latin typeface="Calibri"/>
                <a:ea typeface="+mn-ea"/>
                <a:sym typeface="Calibri"/>
              </a:rPr>
              <a:t>R</a:t>
            </a:r>
            <a:r>
              <a:rPr lang="en-US" sz="2600" kern="1200" dirty="0">
                <a:solidFill>
                  <a:schemeClr val="tx1"/>
                </a:solidFill>
                <a:latin typeface="Calibri"/>
                <a:ea typeface="+mn-ea"/>
                <a:sym typeface="Calibri"/>
              </a:rPr>
              <a:t>elax</a:t>
            </a:r>
          </a:p>
          <a:p>
            <a:pPr defTabSz="877824" rtl="1">
              <a:spcAft>
                <a:spcPts val="600"/>
              </a:spcAft>
              <a:buClr>
                <a:srgbClr val="000000"/>
              </a:buClr>
              <a:buSzPts val="4300"/>
            </a:pPr>
            <a:r>
              <a:rPr lang="en-US" sz="2600" kern="1200" dirty="0">
                <a:solidFill>
                  <a:srgbClr val="FF0000"/>
                </a:solidFill>
                <a:latin typeface="Calibri"/>
                <a:ea typeface="+mn-ea"/>
                <a:sym typeface="Calibri"/>
              </a:rPr>
              <a:t>I</a:t>
            </a:r>
            <a:r>
              <a:rPr lang="en-US" sz="2600" kern="1200" dirty="0">
                <a:solidFill>
                  <a:srgbClr val="000000"/>
                </a:solidFill>
                <a:latin typeface="Calibri"/>
                <a:ea typeface="+mn-ea"/>
                <a:sym typeface="Calibri"/>
              </a:rPr>
              <a:t>dentify</a:t>
            </a:r>
          </a:p>
          <a:p>
            <a:pPr defTabSz="877824" rtl="1">
              <a:spcAft>
                <a:spcPts val="600"/>
              </a:spcAft>
              <a:buClr>
                <a:srgbClr val="000000"/>
              </a:buClr>
              <a:buSzPts val="4300"/>
            </a:pPr>
            <a:r>
              <a:rPr lang="en-US" sz="2600" kern="1200" dirty="0">
                <a:solidFill>
                  <a:srgbClr val="FF0000"/>
                </a:solidFill>
                <a:latin typeface="Calibri"/>
                <a:ea typeface="+mn-ea"/>
                <a:sym typeface="Calibri"/>
              </a:rPr>
              <a:t>B</a:t>
            </a:r>
            <a:r>
              <a:rPr lang="en-US" sz="2600" kern="1200" dirty="0">
                <a:solidFill>
                  <a:schemeClr val="tx1"/>
                </a:solidFill>
                <a:latin typeface="Calibri"/>
                <a:ea typeface="+mn-ea"/>
                <a:sym typeface="Calibri"/>
              </a:rPr>
              <a:t>rainstorm</a:t>
            </a:r>
          </a:p>
          <a:p>
            <a:pPr defTabSz="877824" rtl="1">
              <a:spcAft>
                <a:spcPts val="600"/>
              </a:spcAft>
              <a:buClr>
                <a:srgbClr val="000000"/>
              </a:buClr>
              <a:buSzPts val="4300"/>
            </a:pPr>
            <a:r>
              <a:rPr lang="en-US" sz="2600" kern="1200" dirty="0">
                <a:solidFill>
                  <a:srgbClr val="FF0000"/>
                </a:solidFill>
                <a:latin typeface="Calibri"/>
                <a:ea typeface="+mn-ea"/>
                <a:sym typeface="Calibri"/>
              </a:rPr>
              <a:t>E</a:t>
            </a:r>
            <a:r>
              <a:rPr lang="en-US" sz="2600" kern="1200" dirty="0">
                <a:solidFill>
                  <a:srgbClr val="000000"/>
                </a:solidFill>
                <a:latin typeface="Calibri"/>
                <a:ea typeface="+mn-ea"/>
                <a:sym typeface="Calibri"/>
              </a:rPr>
              <a:t>valuate</a:t>
            </a:r>
          </a:p>
          <a:p>
            <a:pPr defTabSz="877824" rtl="1">
              <a:spcAft>
                <a:spcPts val="600"/>
              </a:spcAft>
              <a:buClr>
                <a:srgbClr val="000000"/>
              </a:buClr>
              <a:buSzPts val="4300"/>
            </a:pPr>
            <a:r>
              <a:rPr lang="en-US" sz="2600" kern="1200" dirty="0">
                <a:solidFill>
                  <a:srgbClr val="FF0000"/>
                </a:solidFill>
                <a:latin typeface="Calibri"/>
                <a:ea typeface="+mn-ea"/>
                <a:sym typeface="Calibri"/>
              </a:rPr>
              <a:t>Y</a:t>
            </a:r>
            <a:r>
              <a:rPr lang="en-US" sz="2600" kern="1200" dirty="0">
                <a:solidFill>
                  <a:schemeClr val="tx1"/>
                </a:solidFill>
                <a:latin typeface="Calibri"/>
                <a:ea typeface="+mn-ea"/>
                <a:sym typeface="Calibri"/>
              </a:rPr>
              <a:t>es to one</a:t>
            </a:r>
          </a:p>
          <a:p>
            <a:pPr defTabSz="877824" rtl="1">
              <a:spcAft>
                <a:spcPts val="600"/>
              </a:spcAft>
              <a:buClr>
                <a:srgbClr val="000000"/>
              </a:buClr>
              <a:buSzPts val="4300"/>
            </a:pPr>
            <a:r>
              <a:rPr lang="en-US" sz="2600" kern="1200" dirty="0">
                <a:solidFill>
                  <a:srgbClr val="FF0000"/>
                </a:solidFill>
                <a:latin typeface="Calibri"/>
                <a:ea typeface="+mn-ea"/>
                <a:sym typeface="Calibri"/>
              </a:rPr>
              <a:t>E</a:t>
            </a:r>
            <a:r>
              <a:rPr lang="en-US" sz="2600" kern="1200" dirty="0">
                <a:solidFill>
                  <a:srgbClr val="000000"/>
                </a:solidFill>
                <a:latin typeface="Calibri"/>
                <a:ea typeface="+mn-ea"/>
                <a:sym typeface="Calibri"/>
              </a:rPr>
              <a:t>ncourage</a:t>
            </a:r>
            <a:endParaRPr lang="en-US" sz="2600" dirty="0">
              <a:solidFill>
                <a:srgbClr val="000000"/>
              </a:solidFill>
              <a:latin typeface="Calibri"/>
              <a:ea typeface="Calibri"/>
              <a:sym typeface="Calibri"/>
            </a:endParaRPr>
          </a:p>
        </p:txBody>
      </p:sp>
      <p:pic>
        <p:nvPicPr>
          <p:cNvPr id="3" name="Picture 2">
            <a:extLst>
              <a:ext uri="{FF2B5EF4-FFF2-40B4-BE49-F238E27FC236}">
                <a16:creationId xmlns:a16="http://schemas.microsoft.com/office/drawing/2014/main" id="{4459F153-0110-27B4-141F-B31B03450AA9}"/>
              </a:ext>
            </a:extLst>
          </p:cNvPr>
          <p:cNvPicPr>
            <a:picLocks noChangeAspect="1"/>
          </p:cNvPicPr>
          <p:nvPr/>
        </p:nvPicPr>
        <p:blipFill rotWithShape="1">
          <a:blip r:embed="rId3"/>
          <a:srcRect t="39153" b="22711"/>
          <a:stretch/>
        </p:blipFill>
        <p:spPr>
          <a:xfrm>
            <a:off x="944055" y="1021183"/>
            <a:ext cx="7505700" cy="228839"/>
          </a:xfrm>
          <a:prstGeom prst="rect">
            <a:avLst/>
          </a:prstGeom>
        </p:spPr>
      </p:pic>
      <p:sp>
        <p:nvSpPr>
          <p:cNvPr id="2" name="Google Shape;419;g25b6e2816f9_0_3">
            <a:extLst>
              <a:ext uri="{FF2B5EF4-FFF2-40B4-BE49-F238E27FC236}">
                <a16:creationId xmlns:a16="http://schemas.microsoft.com/office/drawing/2014/main" id="{9A30FEC2-A5AA-A0DA-62C9-6EEEA2696835}"/>
              </a:ext>
            </a:extLst>
          </p:cNvPr>
          <p:cNvSpPr txBox="1"/>
          <p:nvPr/>
        </p:nvSpPr>
        <p:spPr>
          <a:xfrm>
            <a:off x="1659030" y="304800"/>
            <a:ext cx="6075750" cy="886397"/>
          </a:xfrm>
          <a:prstGeom prst="rect">
            <a:avLst/>
          </a:prstGeom>
          <a:noFill/>
          <a:ln>
            <a:noFill/>
          </a:ln>
        </p:spPr>
        <p:txBody>
          <a:bodyPr spcFirstLastPara="1" wrap="square" lIns="0" tIns="0" rIns="0" bIns="0" anchor="t" anchorCtr="0">
            <a:spAutoFit/>
          </a:bodyPr>
          <a:lstStyle/>
          <a:p>
            <a:pPr algn="ctr" rtl="1">
              <a:lnSpc>
                <a:spcPct val="120000"/>
              </a:lnSpc>
              <a:buClr>
                <a:srgbClr val="000000"/>
              </a:buClr>
              <a:buSzPts val="6750"/>
            </a:pPr>
            <a:r>
              <a:rPr lang="he-IL" sz="4800" dirty="0">
                <a:latin typeface="Calibri"/>
                <a:ea typeface="Calibri"/>
                <a:sym typeface="Calibri"/>
              </a:rPr>
              <a:t>מיומנויות התנהגותיות</a:t>
            </a:r>
            <a:endParaRPr sz="4800" dirty="0">
              <a:latin typeface="Arial"/>
              <a:ea typeface="Arial"/>
              <a:sym typeface="Arial"/>
            </a:endParaRPr>
          </a:p>
        </p:txBody>
      </p:sp>
    </p:spTree>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439"/>
        <p:cNvGrpSpPr/>
        <p:nvPr/>
      </p:nvGrpSpPr>
      <p:grpSpPr>
        <a:xfrm>
          <a:off x="0" y="0"/>
          <a:ext cx="0" cy="0"/>
          <a:chOff x="0" y="0"/>
          <a:chExt cx="0" cy="0"/>
        </a:xfrm>
      </p:grpSpPr>
      <p:sp useBgFill="1">
        <p:nvSpPr>
          <p:cNvPr id="451" name="Rectangle 450">
            <a:extLst>
              <a:ext uri="{FF2B5EF4-FFF2-40B4-BE49-F238E27FC236}">
                <a16:creationId xmlns:a16="http://schemas.microsoft.com/office/drawing/2014/main" id="{2D2B266D-3625-4584-A5C3-7D3F672CF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Rectangle 452">
            <a:extLst>
              <a:ext uri="{FF2B5EF4-FFF2-40B4-BE49-F238E27FC236}">
                <a16:creationId xmlns:a16="http://schemas.microsoft.com/office/drawing/2014/main" id="{C463B99A-73EE-4FBB-B7C4-F9F9BCC25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5" name="Freeform: Shape 454">
            <a:extLst>
              <a:ext uri="{FF2B5EF4-FFF2-40B4-BE49-F238E27FC236}">
                <a16:creationId xmlns:a16="http://schemas.microsoft.com/office/drawing/2014/main" id="{A5D2A5D1-BA0D-47D3-B051-DA7743C46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219825"/>
          </a:xfrm>
          <a:custGeom>
            <a:avLst/>
            <a:gdLst>
              <a:gd name="connsiteX0" fmla="*/ 6789701 w 12192000"/>
              <a:gd name="connsiteY0" fmla="*/ 6151588 h 6219825"/>
              <a:gd name="connsiteX1" fmla="*/ 6788702 w 12192000"/>
              <a:gd name="connsiteY1" fmla="*/ 6151666 h 6219825"/>
              <a:gd name="connsiteX2" fmla="*/ 6788476 w 12192000"/>
              <a:gd name="connsiteY2" fmla="*/ 6152200 h 6219825"/>
              <a:gd name="connsiteX3" fmla="*/ 9834 w 12192000"/>
              <a:gd name="connsiteY3" fmla="*/ 0 h 6219825"/>
              <a:gd name="connsiteX4" fmla="*/ 12357 w 12192000"/>
              <a:gd name="connsiteY4" fmla="*/ 1 h 6219825"/>
              <a:gd name="connsiteX5" fmla="*/ 12192000 w 12192000"/>
              <a:gd name="connsiteY5" fmla="*/ 1 h 6219825"/>
              <a:gd name="connsiteX6" fmla="*/ 12192000 w 12192000"/>
              <a:gd name="connsiteY6" fmla="*/ 5105401 h 6219825"/>
              <a:gd name="connsiteX7" fmla="*/ 12191716 w 12192000"/>
              <a:gd name="connsiteY7" fmla="*/ 5105401 h 6219825"/>
              <a:gd name="connsiteX8" fmla="*/ 12192000 w 12192000"/>
              <a:gd name="connsiteY8" fmla="*/ 5256977 h 6219825"/>
              <a:gd name="connsiteX9" fmla="*/ 12061096 w 12192000"/>
              <a:gd name="connsiteY9" fmla="*/ 5296034 h 6219825"/>
              <a:gd name="connsiteX10" fmla="*/ 11676800 w 12192000"/>
              <a:gd name="connsiteY10" fmla="*/ 5399652 h 6219825"/>
              <a:gd name="connsiteX11" fmla="*/ 10425355 w 12192000"/>
              <a:gd name="connsiteY11" fmla="*/ 5683310 h 6219825"/>
              <a:gd name="connsiteX12" fmla="*/ 9424022 w 12192000"/>
              <a:gd name="connsiteY12" fmla="*/ 5858546 h 6219825"/>
              <a:gd name="connsiteX13" fmla="*/ 8458419 w 12192000"/>
              <a:gd name="connsiteY13" fmla="*/ 5992303 h 6219825"/>
              <a:gd name="connsiteX14" fmla="*/ 7715970 w 12192000"/>
              <a:gd name="connsiteY14" fmla="*/ 6072283 h 6219825"/>
              <a:gd name="connsiteX15" fmla="*/ 6951716 w 12192000"/>
              <a:gd name="connsiteY15" fmla="*/ 6138091 h 6219825"/>
              <a:gd name="connsiteX16" fmla="*/ 6936303 w 12192000"/>
              <a:gd name="connsiteY16" fmla="*/ 6140163 h 6219825"/>
              <a:gd name="connsiteX17" fmla="*/ 6790448 w 12192000"/>
              <a:gd name="connsiteY17" fmla="*/ 6151529 h 6219825"/>
              <a:gd name="connsiteX18" fmla="*/ 6799941 w 12192000"/>
              <a:gd name="connsiteY18" fmla="*/ 6153349 h 6219825"/>
              <a:gd name="connsiteX19" fmla="*/ 6835432 w 12192000"/>
              <a:gd name="connsiteY19" fmla="*/ 6151642 h 6219825"/>
              <a:gd name="connsiteX20" fmla="*/ 6884003 w 12192000"/>
              <a:gd name="connsiteY20" fmla="*/ 6148662 h 6219825"/>
              <a:gd name="connsiteX21" fmla="*/ 7578771 w 12192000"/>
              <a:gd name="connsiteY21" fmla="*/ 6116122 h 6219825"/>
              <a:gd name="connsiteX22" fmla="*/ 8623845 w 12192000"/>
              <a:gd name="connsiteY22" fmla="*/ 6029188 h 6219825"/>
              <a:gd name="connsiteX23" fmla="*/ 9479970 w 12192000"/>
              <a:gd name="connsiteY23" fmla="*/ 5925239 h 6219825"/>
              <a:gd name="connsiteX24" fmla="*/ 10629308 w 12192000"/>
              <a:gd name="connsiteY24" fmla="*/ 5731000 h 6219825"/>
              <a:gd name="connsiteX25" fmla="*/ 11998498 w 12192000"/>
              <a:gd name="connsiteY25" fmla="*/ 5404869 h 6219825"/>
              <a:gd name="connsiteX26" fmla="*/ 12192000 w 12192000"/>
              <a:gd name="connsiteY26" fmla="*/ 5347846 h 6219825"/>
              <a:gd name="connsiteX27" fmla="*/ 12192000 w 12192000"/>
              <a:gd name="connsiteY27" fmla="*/ 5402606 h 6219825"/>
              <a:gd name="connsiteX28" fmla="*/ 11829257 w 12192000"/>
              <a:gd name="connsiteY28" fmla="*/ 5507950 h 6219825"/>
              <a:gd name="connsiteX29" fmla="*/ 10939183 w 12192000"/>
              <a:gd name="connsiteY29" fmla="*/ 5722555 h 6219825"/>
              <a:gd name="connsiteX30" fmla="*/ 9985530 w 12192000"/>
              <a:gd name="connsiteY30" fmla="*/ 5902635 h 6219825"/>
              <a:gd name="connsiteX31" fmla="*/ 9186882 w 12192000"/>
              <a:gd name="connsiteY31" fmla="*/ 6018631 h 6219825"/>
              <a:gd name="connsiteX32" fmla="*/ 8578198 w 12192000"/>
              <a:gd name="connsiteY32" fmla="*/ 6088179 h 6219825"/>
              <a:gd name="connsiteX33" fmla="*/ 7864358 w 12192000"/>
              <a:gd name="connsiteY33" fmla="*/ 6149656 h 6219825"/>
              <a:gd name="connsiteX34" fmla="*/ 6935502 w 12192000"/>
              <a:gd name="connsiteY34" fmla="*/ 6201071 h 6219825"/>
              <a:gd name="connsiteX35" fmla="*/ 6477750 w 12192000"/>
              <a:gd name="connsiteY35" fmla="*/ 6214980 h 6219825"/>
              <a:gd name="connsiteX36" fmla="*/ 6362294 w 12192000"/>
              <a:gd name="connsiteY36" fmla="*/ 6219825 h 6219825"/>
              <a:gd name="connsiteX37" fmla="*/ 6057129 w 12192000"/>
              <a:gd name="connsiteY37" fmla="*/ 6219825 h 6219825"/>
              <a:gd name="connsiteX38" fmla="*/ 5977784 w 12192000"/>
              <a:gd name="connsiteY38" fmla="*/ 6215229 h 6219825"/>
              <a:gd name="connsiteX39" fmla="*/ 5265087 w 12192000"/>
              <a:gd name="connsiteY39" fmla="*/ 6178965 h 6219825"/>
              <a:gd name="connsiteX40" fmla="*/ 4346277 w 12192000"/>
              <a:gd name="connsiteY40" fmla="*/ 6116869 h 6219825"/>
              <a:gd name="connsiteX41" fmla="*/ 3373045 w 12192000"/>
              <a:gd name="connsiteY41" fmla="*/ 6018259 h 6219825"/>
              <a:gd name="connsiteX42" fmla="*/ 2362173 w 12192000"/>
              <a:gd name="connsiteY42" fmla="*/ 5899282 h 6219825"/>
              <a:gd name="connsiteX43" fmla="*/ 1233178 w 12192000"/>
              <a:gd name="connsiteY43" fmla="*/ 5726033 h 6219825"/>
              <a:gd name="connsiteX44" fmla="*/ 68500 w 12192000"/>
              <a:gd name="connsiteY44" fmla="*/ 5486226 h 6219825"/>
              <a:gd name="connsiteX45" fmla="*/ 0 w 12192000"/>
              <a:gd name="connsiteY45" fmla="*/ 5468863 h 6219825"/>
              <a:gd name="connsiteX46" fmla="*/ 0 w 12192000"/>
              <a:gd name="connsiteY46" fmla="*/ 5412351 h 6219825"/>
              <a:gd name="connsiteX47" fmla="*/ 72441 w 12192000"/>
              <a:gd name="connsiteY47" fmla="*/ 5431135 h 6219825"/>
              <a:gd name="connsiteX48" fmla="*/ 600716 w 12192000"/>
              <a:gd name="connsiteY48" fmla="*/ 5549555 h 6219825"/>
              <a:gd name="connsiteX49" fmla="*/ 1769512 w 12192000"/>
              <a:gd name="connsiteY49" fmla="*/ 5759811 h 6219825"/>
              <a:gd name="connsiteX50" fmla="*/ 2613554 w 12192000"/>
              <a:gd name="connsiteY50" fmla="*/ 5876802 h 6219825"/>
              <a:gd name="connsiteX51" fmla="*/ 2581134 w 12192000"/>
              <a:gd name="connsiteY51" fmla="*/ 5866867 h 6219825"/>
              <a:gd name="connsiteX52" fmla="*/ 1112635 w 12192000"/>
              <a:gd name="connsiteY52" fmla="*/ 5534031 h 6219825"/>
              <a:gd name="connsiteX53" fmla="*/ 420412 w 12192000"/>
              <a:gd name="connsiteY53" fmla="*/ 5334514 h 6219825"/>
              <a:gd name="connsiteX54" fmla="*/ 0 w 12192000"/>
              <a:gd name="connsiteY54" fmla="*/ 5195539 h 6219825"/>
              <a:gd name="connsiteX55" fmla="*/ 60 w 12192000"/>
              <a:gd name="connsiteY55" fmla="*/ 5105401 h 6219825"/>
              <a:gd name="connsiteX56" fmla="*/ 0 w 12192000"/>
              <a:gd name="connsiteY56" fmla="*/ 5105401 h 6219825"/>
              <a:gd name="connsiteX57" fmla="*/ 0 w 12192000"/>
              <a:gd name="connsiteY57" fmla="*/ 1 h 6219825"/>
              <a:gd name="connsiteX58" fmla="*/ 9834 w 12192000"/>
              <a:gd name="connsiteY58" fmla="*/ 1 h 621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192000" h="6219825">
                <a:moveTo>
                  <a:pt x="6789701" y="6151588"/>
                </a:moveTo>
                <a:lnTo>
                  <a:pt x="6788702" y="6151666"/>
                </a:lnTo>
                <a:cubicBezTo>
                  <a:pt x="6788627" y="6151844"/>
                  <a:pt x="6788551" y="6152022"/>
                  <a:pt x="6788476" y="6152200"/>
                </a:cubicBezTo>
                <a:close/>
                <a:moveTo>
                  <a:pt x="9834" y="0"/>
                </a:moveTo>
                <a:lnTo>
                  <a:pt x="12357" y="1"/>
                </a:lnTo>
                <a:lnTo>
                  <a:pt x="12192000" y="1"/>
                </a:lnTo>
                <a:lnTo>
                  <a:pt x="12192000" y="5105401"/>
                </a:lnTo>
                <a:lnTo>
                  <a:pt x="12191716" y="5105401"/>
                </a:lnTo>
                <a:lnTo>
                  <a:pt x="12192000" y="5256977"/>
                </a:lnTo>
                <a:lnTo>
                  <a:pt x="12061096" y="5296034"/>
                </a:lnTo>
                <a:cubicBezTo>
                  <a:pt x="11933500" y="5332263"/>
                  <a:pt x="11805390" y="5366806"/>
                  <a:pt x="11676800" y="5399652"/>
                </a:cubicBezTo>
                <a:cubicBezTo>
                  <a:pt x="11262789" y="5507204"/>
                  <a:pt x="10845343" y="5600846"/>
                  <a:pt x="10425355" y="5683310"/>
                </a:cubicBezTo>
                <a:cubicBezTo>
                  <a:pt x="10092810" y="5748549"/>
                  <a:pt x="9759033" y="5806970"/>
                  <a:pt x="9424022" y="5858546"/>
                </a:cubicBezTo>
                <a:cubicBezTo>
                  <a:pt x="9102997" y="5908224"/>
                  <a:pt x="8781133" y="5952809"/>
                  <a:pt x="8458419" y="5992303"/>
                </a:cubicBezTo>
                <a:cubicBezTo>
                  <a:pt x="8211360" y="6022481"/>
                  <a:pt x="7963792" y="6048065"/>
                  <a:pt x="7715970" y="6072283"/>
                </a:cubicBezTo>
                <a:lnTo>
                  <a:pt x="6951716" y="6138091"/>
                </a:lnTo>
                <a:lnTo>
                  <a:pt x="6936303" y="6140163"/>
                </a:lnTo>
                <a:lnTo>
                  <a:pt x="6790448" y="6151529"/>
                </a:lnTo>
                <a:lnTo>
                  <a:pt x="6799941" y="6153349"/>
                </a:lnTo>
                <a:cubicBezTo>
                  <a:pt x="6811623" y="6153816"/>
                  <a:pt x="6823734" y="6151642"/>
                  <a:pt x="6835432" y="6151642"/>
                </a:cubicBezTo>
                <a:cubicBezTo>
                  <a:pt x="6851580" y="6151642"/>
                  <a:pt x="6867729" y="6149034"/>
                  <a:pt x="6884003" y="6148662"/>
                </a:cubicBezTo>
                <a:cubicBezTo>
                  <a:pt x="7115805" y="6143198"/>
                  <a:pt x="7347351" y="6131026"/>
                  <a:pt x="7578771" y="6116122"/>
                </a:cubicBezTo>
                <a:cubicBezTo>
                  <a:pt x="7927552" y="6093644"/>
                  <a:pt x="8276080" y="6065453"/>
                  <a:pt x="8623845" y="6029188"/>
                </a:cubicBezTo>
                <a:cubicBezTo>
                  <a:pt x="8909939" y="5999878"/>
                  <a:pt x="9195310" y="5965228"/>
                  <a:pt x="9479970" y="5925239"/>
                </a:cubicBezTo>
                <a:cubicBezTo>
                  <a:pt x="9864901" y="5870842"/>
                  <a:pt x="10248014" y="5806101"/>
                  <a:pt x="10629308" y="5731000"/>
                </a:cubicBezTo>
                <a:cubicBezTo>
                  <a:pt x="11090114" y="5639842"/>
                  <a:pt x="11546975" y="5532291"/>
                  <a:pt x="11998498" y="5404869"/>
                </a:cubicBezTo>
                <a:lnTo>
                  <a:pt x="12192000" y="5347846"/>
                </a:lnTo>
                <a:lnTo>
                  <a:pt x="12192000" y="5402606"/>
                </a:lnTo>
                <a:lnTo>
                  <a:pt x="11829257" y="5507950"/>
                </a:lnTo>
                <a:cubicBezTo>
                  <a:pt x="11534769" y="5587680"/>
                  <a:pt x="11238120" y="5658596"/>
                  <a:pt x="10939183" y="5722555"/>
                </a:cubicBezTo>
                <a:cubicBezTo>
                  <a:pt x="10622824" y="5790365"/>
                  <a:pt x="10304941" y="5850387"/>
                  <a:pt x="9985530" y="5902635"/>
                </a:cubicBezTo>
                <a:cubicBezTo>
                  <a:pt x="9720036" y="5946102"/>
                  <a:pt x="9453814" y="5984764"/>
                  <a:pt x="9186882" y="6018631"/>
                </a:cubicBezTo>
                <a:cubicBezTo>
                  <a:pt x="8984197" y="6044216"/>
                  <a:pt x="8781514" y="6068309"/>
                  <a:pt x="8578198" y="6088179"/>
                </a:cubicBezTo>
                <a:lnTo>
                  <a:pt x="7864358" y="6149656"/>
                </a:lnTo>
                <a:cubicBezTo>
                  <a:pt x="7554994" y="6172009"/>
                  <a:pt x="7245502" y="6189895"/>
                  <a:pt x="6935502" y="6201071"/>
                </a:cubicBezTo>
                <a:lnTo>
                  <a:pt x="6477750" y="6214980"/>
                </a:lnTo>
                <a:cubicBezTo>
                  <a:pt x="6439195" y="6212895"/>
                  <a:pt x="6400529" y="6214521"/>
                  <a:pt x="6362294" y="6219825"/>
                </a:cubicBezTo>
                <a:lnTo>
                  <a:pt x="6057129" y="6219825"/>
                </a:lnTo>
                <a:lnTo>
                  <a:pt x="5977784" y="6215229"/>
                </a:lnTo>
                <a:lnTo>
                  <a:pt x="5265087" y="6178965"/>
                </a:lnTo>
                <a:cubicBezTo>
                  <a:pt x="4958267" y="6166544"/>
                  <a:pt x="4651826" y="6146055"/>
                  <a:pt x="4346277" y="6116869"/>
                </a:cubicBezTo>
                <a:lnTo>
                  <a:pt x="3373045" y="6018259"/>
                </a:lnTo>
                <a:cubicBezTo>
                  <a:pt x="3035412" y="5983982"/>
                  <a:pt x="2698456" y="5944327"/>
                  <a:pt x="2362173" y="5899282"/>
                </a:cubicBezTo>
                <a:cubicBezTo>
                  <a:pt x="1984692" y="5849108"/>
                  <a:pt x="1608364" y="5791358"/>
                  <a:pt x="1233178" y="5726033"/>
                </a:cubicBezTo>
                <a:cubicBezTo>
                  <a:pt x="842181" y="5657291"/>
                  <a:pt x="453758" y="5578770"/>
                  <a:pt x="68500" y="5486226"/>
                </a:cubicBezTo>
                <a:lnTo>
                  <a:pt x="0" y="5468863"/>
                </a:lnTo>
                <a:lnTo>
                  <a:pt x="0" y="5412351"/>
                </a:lnTo>
                <a:lnTo>
                  <a:pt x="72441" y="5431135"/>
                </a:lnTo>
                <a:cubicBezTo>
                  <a:pt x="247961" y="5473331"/>
                  <a:pt x="424164" y="5512608"/>
                  <a:pt x="600716" y="5549555"/>
                </a:cubicBezTo>
                <a:cubicBezTo>
                  <a:pt x="988279" y="5630403"/>
                  <a:pt x="1378133" y="5699330"/>
                  <a:pt x="1769512" y="5759811"/>
                </a:cubicBezTo>
                <a:cubicBezTo>
                  <a:pt x="2052426" y="5803406"/>
                  <a:pt x="2335725" y="5843519"/>
                  <a:pt x="2613554" y="5876802"/>
                </a:cubicBezTo>
                <a:cubicBezTo>
                  <a:pt x="2605544" y="5879410"/>
                  <a:pt x="2594611" y="5869350"/>
                  <a:pt x="2581134" y="5866867"/>
                </a:cubicBezTo>
                <a:cubicBezTo>
                  <a:pt x="2087178" y="5774877"/>
                  <a:pt x="1597684" y="5663937"/>
                  <a:pt x="1112635" y="5534031"/>
                </a:cubicBezTo>
                <a:cubicBezTo>
                  <a:pt x="880453" y="5471934"/>
                  <a:pt x="649713" y="5405428"/>
                  <a:pt x="420412" y="5334514"/>
                </a:cubicBezTo>
                <a:lnTo>
                  <a:pt x="0" y="5195539"/>
                </a:lnTo>
                <a:lnTo>
                  <a:pt x="60" y="5105401"/>
                </a:lnTo>
                <a:lnTo>
                  <a:pt x="0" y="5105401"/>
                </a:lnTo>
                <a:lnTo>
                  <a:pt x="0" y="1"/>
                </a:lnTo>
                <a:lnTo>
                  <a:pt x="9834"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40" name="Google Shape;440;g25b6e2816f9_0_13" title="תרגיל נשימות דני הקלטה.mp3">
            <a:hlinkClick r:id="rId3"/>
          </p:cNvPr>
          <p:cNvPicPr preferRelativeResize="0"/>
          <p:nvPr/>
        </p:nvPicPr>
        <p:blipFill rotWithShape="1">
          <a:blip r:embed="rId4">
            <a:alphaModFix amt="0"/>
          </a:blip>
          <a:srcRect/>
          <a:stretch/>
        </p:blipFill>
        <p:spPr>
          <a:xfrm rot="21599984">
            <a:off x="5775180" y="1776443"/>
            <a:ext cx="1960096" cy="1960110"/>
          </a:xfrm>
          <a:prstGeom prst="rect">
            <a:avLst/>
          </a:prstGeom>
          <a:noFill/>
          <a:ln>
            <a:noFill/>
          </a:ln>
        </p:spPr>
      </p:pic>
      <p:sp>
        <p:nvSpPr>
          <p:cNvPr id="446" name="Google Shape;446;g25b6e2816f9_0_13"/>
          <p:cNvSpPr txBox="1"/>
          <p:nvPr/>
        </p:nvSpPr>
        <p:spPr>
          <a:xfrm>
            <a:off x="2867510" y="1657851"/>
            <a:ext cx="4191227" cy="3523749"/>
          </a:xfrm>
          <a:prstGeom prst="rect">
            <a:avLst/>
          </a:prstGeom>
          <a:noFill/>
          <a:ln>
            <a:noFill/>
          </a:ln>
          <a:effectLst>
            <a:outerShdw blurRad="57150" dist="19050" algn="bl" rotWithShape="0">
              <a:schemeClr val="lt2">
                <a:alpha val="0"/>
              </a:schemeClr>
            </a:outerShdw>
          </a:effectLst>
        </p:spPr>
        <p:txBody>
          <a:bodyPr spcFirstLastPara="1" wrap="square" lIns="45713" tIns="45713" rIns="45713" bIns="45713" anchor="t" anchorCtr="0">
            <a:noAutofit/>
          </a:bodyPr>
          <a:lstStyle/>
          <a:p>
            <a:pPr algn="r" defTabSz="813816" rtl="1">
              <a:lnSpc>
                <a:spcPct val="150000"/>
              </a:lnSpc>
              <a:spcAft>
                <a:spcPts val="600"/>
              </a:spcAft>
              <a:buClr>
                <a:srgbClr val="000000"/>
              </a:buClr>
              <a:buSzPts val="4500"/>
            </a:pPr>
            <a:r>
              <a:rPr lang="he-IL" sz="2800" kern="1200" dirty="0">
                <a:solidFill>
                  <a:srgbClr val="000000"/>
                </a:solidFill>
                <a:latin typeface="Calibri"/>
                <a:ea typeface="+mn-ea"/>
                <a:sym typeface="Calibri"/>
              </a:rPr>
              <a:t>גוף-נפש</a:t>
            </a:r>
          </a:p>
          <a:p>
            <a:pPr algn="r" defTabSz="813816" rtl="1">
              <a:lnSpc>
                <a:spcPct val="150000"/>
              </a:lnSpc>
              <a:spcAft>
                <a:spcPts val="600"/>
              </a:spcAft>
              <a:buClr>
                <a:srgbClr val="000000"/>
              </a:buClr>
              <a:buSzPts val="4500"/>
            </a:pPr>
            <a:r>
              <a:rPr lang="he-IL" sz="2800" kern="1200" dirty="0">
                <a:solidFill>
                  <a:srgbClr val="000000"/>
                </a:solidFill>
                <a:latin typeface="Calibri"/>
                <a:ea typeface="+mn-ea"/>
                <a:sym typeface="Calibri"/>
              </a:rPr>
              <a:t>שינה, אכילה</a:t>
            </a:r>
            <a:endParaRPr lang="he-IL" sz="2800" kern="1200" dirty="0">
              <a:solidFill>
                <a:schemeClr val="tx1"/>
              </a:solidFill>
              <a:latin typeface="Calibri"/>
              <a:ea typeface="+mn-ea"/>
              <a:sym typeface="Calibri"/>
            </a:endParaRPr>
          </a:p>
          <a:p>
            <a:pPr algn="r" defTabSz="813816" rtl="1">
              <a:lnSpc>
                <a:spcPct val="150000"/>
              </a:lnSpc>
              <a:spcAft>
                <a:spcPts val="600"/>
              </a:spcAft>
              <a:buClr>
                <a:srgbClr val="000000"/>
              </a:buClr>
              <a:buSzPts val="4500"/>
            </a:pPr>
            <a:r>
              <a:rPr lang="he-IL" sz="2800" kern="1200" dirty="0">
                <a:solidFill>
                  <a:srgbClr val="000000"/>
                </a:solidFill>
                <a:latin typeface="Calibri"/>
                <a:ea typeface="+mn-ea"/>
                <a:sym typeface="Calibri"/>
              </a:rPr>
              <a:t>נשימות</a:t>
            </a:r>
            <a:endParaRPr lang="he-IL" sz="2800" kern="1200" dirty="0">
              <a:solidFill>
                <a:schemeClr val="tx1"/>
              </a:solidFill>
              <a:latin typeface="Calibri"/>
              <a:ea typeface="+mn-ea"/>
              <a:sym typeface="Calibri"/>
            </a:endParaRPr>
          </a:p>
          <a:p>
            <a:pPr algn="r" defTabSz="813816" rtl="1">
              <a:lnSpc>
                <a:spcPct val="150000"/>
              </a:lnSpc>
              <a:spcAft>
                <a:spcPts val="600"/>
              </a:spcAft>
              <a:buClr>
                <a:srgbClr val="000000"/>
              </a:buClr>
              <a:buSzPts val="4500"/>
            </a:pPr>
            <a:r>
              <a:rPr lang="he-IL" sz="2800" kern="1200" dirty="0">
                <a:solidFill>
                  <a:srgbClr val="000000"/>
                </a:solidFill>
                <a:latin typeface="Calibri"/>
                <a:ea typeface="+mn-ea"/>
                <a:sym typeface="Calibri"/>
              </a:rPr>
              <a:t>הרפיית שרירים</a:t>
            </a:r>
          </a:p>
          <a:p>
            <a:pPr algn="r" defTabSz="813816" rtl="1">
              <a:lnSpc>
                <a:spcPct val="150000"/>
              </a:lnSpc>
              <a:spcAft>
                <a:spcPts val="600"/>
              </a:spcAft>
              <a:buClr>
                <a:srgbClr val="000000"/>
              </a:buClr>
              <a:buSzPts val="4500"/>
            </a:pPr>
            <a:r>
              <a:rPr lang="he-IL" sz="2800" kern="1200" dirty="0" err="1">
                <a:solidFill>
                  <a:srgbClr val="000000"/>
                </a:solidFill>
                <a:latin typeface="Calibri"/>
                <a:ea typeface="+mn-ea"/>
                <a:sym typeface="Calibri"/>
              </a:rPr>
              <a:t>מיינדפולנס</a:t>
            </a:r>
            <a:endParaRPr lang="he-IL" sz="2800" kern="1200" dirty="0">
              <a:solidFill>
                <a:srgbClr val="000000"/>
              </a:solidFill>
              <a:latin typeface="Calibri"/>
              <a:ea typeface="+mn-ea"/>
              <a:sym typeface="Calibri"/>
            </a:endParaRPr>
          </a:p>
          <a:p>
            <a:pPr algn="r" defTabSz="813816" rtl="1">
              <a:lnSpc>
                <a:spcPct val="150000"/>
              </a:lnSpc>
              <a:spcAft>
                <a:spcPts val="600"/>
              </a:spcAft>
              <a:buClr>
                <a:srgbClr val="000000"/>
              </a:buClr>
              <a:buSzPts val="4500"/>
            </a:pPr>
            <a:r>
              <a:rPr lang="he-IL" sz="2800" kern="1200" dirty="0">
                <a:solidFill>
                  <a:srgbClr val="000000"/>
                </a:solidFill>
                <a:latin typeface="Calibri"/>
                <a:ea typeface="+mn-ea"/>
                <a:sym typeface="Calibri"/>
              </a:rPr>
              <a:t>פעילות גופנית</a:t>
            </a:r>
          </a:p>
          <a:p>
            <a:pPr algn="r" rtl="1">
              <a:lnSpc>
                <a:spcPct val="150000"/>
              </a:lnSpc>
              <a:spcAft>
                <a:spcPts val="600"/>
              </a:spcAft>
              <a:buClr>
                <a:srgbClr val="000000"/>
              </a:buClr>
              <a:buSzPts val="4500"/>
            </a:pPr>
            <a:endParaRPr lang="he-IL" sz="2800" dirty="0">
              <a:solidFill>
                <a:srgbClr val="000000"/>
              </a:solidFill>
              <a:latin typeface="Calibri"/>
              <a:ea typeface="Calibri"/>
              <a:sym typeface="Calibri"/>
            </a:endParaRPr>
          </a:p>
        </p:txBody>
      </p:sp>
      <p:sp>
        <p:nvSpPr>
          <p:cNvPr id="2" name="Google Shape;419;g25b6e2816f9_0_3">
            <a:extLst>
              <a:ext uri="{FF2B5EF4-FFF2-40B4-BE49-F238E27FC236}">
                <a16:creationId xmlns:a16="http://schemas.microsoft.com/office/drawing/2014/main" id="{F7FA85BC-AF3D-46BF-E454-9DD55ACC9FA6}"/>
              </a:ext>
            </a:extLst>
          </p:cNvPr>
          <p:cNvSpPr txBox="1"/>
          <p:nvPr/>
        </p:nvSpPr>
        <p:spPr>
          <a:xfrm>
            <a:off x="1631465" y="435466"/>
            <a:ext cx="6075750" cy="886397"/>
          </a:xfrm>
          <a:prstGeom prst="rect">
            <a:avLst/>
          </a:prstGeom>
          <a:noFill/>
          <a:ln>
            <a:noFill/>
          </a:ln>
        </p:spPr>
        <p:txBody>
          <a:bodyPr spcFirstLastPara="1" wrap="square" lIns="0" tIns="0" rIns="0" bIns="0" anchor="t" anchorCtr="0">
            <a:spAutoFit/>
          </a:bodyPr>
          <a:lstStyle/>
          <a:p>
            <a:pPr algn="ctr" rtl="1">
              <a:lnSpc>
                <a:spcPct val="120000"/>
              </a:lnSpc>
              <a:buClr>
                <a:srgbClr val="000000"/>
              </a:buClr>
              <a:buSzPts val="6750"/>
            </a:pPr>
            <a:r>
              <a:rPr lang="he-IL" sz="4800" dirty="0">
                <a:latin typeface="Calibri"/>
                <a:ea typeface="Calibri"/>
                <a:sym typeface="Calibri"/>
              </a:rPr>
              <a:t>מיומנויות גוף-נפש</a:t>
            </a:r>
            <a:endParaRPr sz="4800" dirty="0">
              <a:latin typeface="Arial"/>
              <a:ea typeface="Arial"/>
              <a:sym typeface="Arial"/>
            </a:endParaRPr>
          </a:p>
        </p:txBody>
      </p:sp>
      <p:pic>
        <p:nvPicPr>
          <p:cNvPr id="3" name="Picture 2">
            <a:extLst>
              <a:ext uri="{FF2B5EF4-FFF2-40B4-BE49-F238E27FC236}">
                <a16:creationId xmlns:a16="http://schemas.microsoft.com/office/drawing/2014/main" id="{EFBE04B6-565C-6835-1550-F86919DF27FE}"/>
              </a:ext>
            </a:extLst>
          </p:cNvPr>
          <p:cNvPicPr>
            <a:picLocks noChangeAspect="1"/>
          </p:cNvPicPr>
          <p:nvPr/>
        </p:nvPicPr>
        <p:blipFill rotWithShape="1">
          <a:blip r:embed="rId5"/>
          <a:srcRect t="39153" b="22711"/>
          <a:stretch/>
        </p:blipFill>
        <p:spPr>
          <a:xfrm>
            <a:off x="944055" y="1311081"/>
            <a:ext cx="7505700" cy="228839"/>
          </a:xfrm>
          <a:prstGeom prst="rect">
            <a:avLst/>
          </a:prstGeom>
        </p:spPr>
      </p:pic>
    </p:spTree>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450"/>
        <p:cNvGrpSpPr/>
        <p:nvPr/>
      </p:nvGrpSpPr>
      <p:grpSpPr>
        <a:xfrm>
          <a:off x="0" y="0"/>
          <a:ext cx="0" cy="0"/>
          <a:chOff x="0" y="0"/>
          <a:chExt cx="0" cy="0"/>
        </a:xfrm>
      </p:grpSpPr>
      <p:sp useBgFill="1">
        <p:nvSpPr>
          <p:cNvPr id="4109" name="Rectangle 4108">
            <a:extLst>
              <a:ext uri="{FF2B5EF4-FFF2-40B4-BE49-F238E27FC236}">
                <a16:creationId xmlns:a16="http://schemas.microsoft.com/office/drawing/2014/main" id="{2D2B266D-3625-4584-A5C3-7D3F672CF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1" name="Rectangle 4110">
            <a:extLst>
              <a:ext uri="{FF2B5EF4-FFF2-40B4-BE49-F238E27FC236}">
                <a16:creationId xmlns:a16="http://schemas.microsoft.com/office/drawing/2014/main" id="{C463B99A-73EE-4FBB-B7C4-F9F9BCC25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3" name="Freeform: Shape 4112">
            <a:extLst>
              <a:ext uri="{FF2B5EF4-FFF2-40B4-BE49-F238E27FC236}">
                <a16:creationId xmlns:a16="http://schemas.microsoft.com/office/drawing/2014/main" id="{A5D2A5D1-BA0D-47D3-B051-DA7743C46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219825"/>
          </a:xfrm>
          <a:custGeom>
            <a:avLst/>
            <a:gdLst>
              <a:gd name="connsiteX0" fmla="*/ 6789701 w 12192000"/>
              <a:gd name="connsiteY0" fmla="*/ 6151588 h 6219825"/>
              <a:gd name="connsiteX1" fmla="*/ 6788702 w 12192000"/>
              <a:gd name="connsiteY1" fmla="*/ 6151666 h 6219825"/>
              <a:gd name="connsiteX2" fmla="*/ 6788476 w 12192000"/>
              <a:gd name="connsiteY2" fmla="*/ 6152200 h 6219825"/>
              <a:gd name="connsiteX3" fmla="*/ 9834 w 12192000"/>
              <a:gd name="connsiteY3" fmla="*/ 0 h 6219825"/>
              <a:gd name="connsiteX4" fmla="*/ 12357 w 12192000"/>
              <a:gd name="connsiteY4" fmla="*/ 1 h 6219825"/>
              <a:gd name="connsiteX5" fmla="*/ 12192000 w 12192000"/>
              <a:gd name="connsiteY5" fmla="*/ 1 h 6219825"/>
              <a:gd name="connsiteX6" fmla="*/ 12192000 w 12192000"/>
              <a:gd name="connsiteY6" fmla="*/ 5105401 h 6219825"/>
              <a:gd name="connsiteX7" fmla="*/ 12191716 w 12192000"/>
              <a:gd name="connsiteY7" fmla="*/ 5105401 h 6219825"/>
              <a:gd name="connsiteX8" fmla="*/ 12192000 w 12192000"/>
              <a:gd name="connsiteY8" fmla="*/ 5256977 h 6219825"/>
              <a:gd name="connsiteX9" fmla="*/ 12061096 w 12192000"/>
              <a:gd name="connsiteY9" fmla="*/ 5296034 h 6219825"/>
              <a:gd name="connsiteX10" fmla="*/ 11676800 w 12192000"/>
              <a:gd name="connsiteY10" fmla="*/ 5399652 h 6219825"/>
              <a:gd name="connsiteX11" fmla="*/ 10425355 w 12192000"/>
              <a:gd name="connsiteY11" fmla="*/ 5683310 h 6219825"/>
              <a:gd name="connsiteX12" fmla="*/ 9424022 w 12192000"/>
              <a:gd name="connsiteY12" fmla="*/ 5858546 h 6219825"/>
              <a:gd name="connsiteX13" fmla="*/ 8458419 w 12192000"/>
              <a:gd name="connsiteY13" fmla="*/ 5992303 h 6219825"/>
              <a:gd name="connsiteX14" fmla="*/ 7715970 w 12192000"/>
              <a:gd name="connsiteY14" fmla="*/ 6072283 h 6219825"/>
              <a:gd name="connsiteX15" fmla="*/ 6951716 w 12192000"/>
              <a:gd name="connsiteY15" fmla="*/ 6138091 h 6219825"/>
              <a:gd name="connsiteX16" fmla="*/ 6936303 w 12192000"/>
              <a:gd name="connsiteY16" fmla="*/ 6140163 h 6219825"/>
              <a:gd name="connsiteX17" fmla="*/ 6790448 w 12192000"/>
              <a:gd name="connsiteY17" fmla="*/ 6151529 h 6219825"/>
              <a:gd name="connsiteX18" fmla="*/ 6799941 w 12192000"/>
              <a:gd name="connsiteY18" fmla="*/ 6153349 h 6219825"/>
              <a:gd name="connsiteX19" fmla="*/ 6835432 w 12192000"/>
              <a:gd name="connsiteY19" fmla="*/ 6151642 h 6219825"/>
              <a:gd name="connsiteX20" fmla="*/ 6884003 w 12192000"/>
              <a:gd name="connsiteY20" fmla="*/ 6148662 h 6219825"/>
              <a:gd name="connsiteX21" fmla="*/ 7578771 w 12192000"/>
              <a:gd name="connsiteY21" fmla="*/ 6116122 h 6219825"/>
              <a:gd name="connsiteX22" fmla="*/ 8623845 w 12192000"/>
              <a:gd name="connsiteY22" fmla="*/ 6029188 h 6219825"/>
              <a:gd name="connsiteX23" fmla="*/ 9479970 w 12192000"/>
              <a:gd name="connsiteY23" fmla="*/ 5925239 h 6219825"/>
              <a:gd name="connsiteX24" fmla="*/ 10629308 w 12192000"/>
              <a:gd name="connsiteY24" fmla="*/ 5731000 h 6219825"/>
              <a:gd name="connsiteX25" fmla="*/ 11998498 w 12192000"/>
              <a:gd name="connsiteY25" fmla="*/ 5404869 h 6219825"/>
              <a:gd name="connsiteX26" fmla="*/ 12192000 w 12192000"/>
              <a:gd name="connsiteY26" fmla="*/ 5347846 h 6219825"/>
              <a:gd name="connsiteX27" fmla="*/ 12192000 w 12192000"/>
              <a:gd name="connsiteY27" fmla="*/ 5402606 h 6219825"/>
              <a:gd name="connsiteX28" fmla="*/ 11829257 w 12192000"/>
              <a:gd name="connsiteY28" fmla="*/ 5507950 h 6219825"/>
              <a:gd name="connsiteX29" fmla="*/ 10939183 w 12192000"/>
              <a:gd name="connsiteY29" fmla="*/ 5722555 h 6219825"/>
              <a:gd name="connsiteX30" fmla="*/ 9985530 w 12192000"/>
              <a:gd name="connsiteY30" fmla="*/ 5902635 h 6219825"/>
              <a:gd name="connsiteX31" fmla="*/ 9186882 w 12192000"/>
              <a:gd name="connsiteY31" fmla="*/ 6018631 h 6219825"/>
              <a:gd name="connsiteX32" fmla="*/ 8578198 w 12192000"/>
              <a:gd name="connsiteY32" fmla="*/ 6088179 h 6219825"/>
              <a:gd name="connsiteX33" fmla="*/ 7864358 w 12192000"/>
              <a:gd name="connsiteY33" fmla="*/ 6149656 h 6219825"/>
              <a:gd name="connsiteX34" fmla="*/ 6935502 w 12192000"/>
              <a:gd name="connsiteY34" fmla="*/ 6201071 h 6219825"/>
              <a:gd name="connsiteX35" fmla="*/ 6477750 w 12192000"/>
              <a:gd name="connsiteY35" fmla="*/ 6214980 h 6219825"/>
              <a:gd name="connsiteX36" fmla="*/ 6362294 w 12192000"/>
              <a:gd name="connsiteY36" fmla="*/ 6219825 h 6219825"/>
              <a:gd name="connsiteX37" fmla="*/ 6057129 w 12192000"/>
              <a:gd name="connsiteY37" fmla="*/ 6219825 h 6219825"/>
              <a:gd name="connsiteX38" fmla="*/ 5977784 w 12192000"/>
              <a:gd name="connsiteY38" fmla="*/ 6215229 h 6219825"/>
              <a:gd name="connsiteX39" fmla="*/ 5265087 w 12192000"/>
              <a:gd name="connsiteY39" fmla="*/ 6178965 h 6219825"/>
              <a:gd name="connsiteX40" fmla="*/ 4346277 w 12192000"/>
              <a:gd name="connsiteY40" fmla="*/ 6116869 h 6219825"/>
              <a:gd name="connsiteX41" fmla="*/ 3373045 w 12192000"/>
              <a:gd name="connsiteY41" fmla="*/ 6018259 h 6219825"/>
              <a:gd name="connsiteX42" fmla="*/ 2362173 w 12192000"/>
              <a:gd name="connsiteY42" fmla="*/ 5899282 h 6219825"/>
              <a:gd name="connsiteX43" fmla="*/ 1233178 w 12192000"/>
              <a:gd name="connsiteY43" fmla="*/ 5726033 h 6219825"/>
              <a:gd name="connsiteX44" fmla="*/ 68500 w 12192000"/>
              <a:gd name="connsiteY44" fmla="*/ 5486226 h 6219825"/>
              <a:gd name="connsiteX45" fmla="*/ 0 w 12192000"/>
              <a:gd name="connsiteY45" fmla="*/ 5468863 h 6219825"/>
              <a:gd name="connsiteX46" fmla="*/ 0 w 12192000"/>
              <a:gd name="connsiteY46" fmla="*/ 5412351 h 6219825"/>
              <a:gd name="connsiteX47" fmla="*/ 72441 w 12192000"/>
              <a:gd name="connsiteY47" fmla="*/ 5431135 h 6219825"/>
              <a:gd name="connsiteX48" fmla="*/ 600716 w 12192000"/>
              <a:gd name="connsiteY48" fmla="*/ 5549555 h 6219825"/>
              <a:gd name="connsiteX49" fmla="*/ 1769512 w 12192000"/>
              <a:gd name="connsiteY49" fmla="*/ 5759811 h 6219825"/>
              <a:gd name="connsiteX50" fmla="*/ 2613554 w 12192000"/>
              <a:gd name="connsiteY50" fmla="*/ 5876802 h 6219825"/>
              <a:gd name="connsiteX51" fmla="*/ 2581134 w 12192000"/>
              <a:gd name="connsiteY51" fmla="*/ 5866867 h 6219825"/>
              <a:gd name="connsiteX52" fmla="*/ 1112635 w 12192000"/>
              <a:gd name="connsiteY52" fmla="*/ 5534031 h 6219825"/>
              <a:gd name="connsiteX53" fmla="*/ 420412 w 12192000"/>
              <a:gd name="connsiteY53" fmla="*/ 5334514 h 6219825"/>
              <a:gd name="connsiteX54" fmla="*/ 0 w 12192000"/>
              <a:gd name="connsiteY54" fmla="*/ 5195539 h 6219825"/>
              <a:gd name="connsiteX55" fmla="*/ 60 w 12192000"/>
              <a:gd name="connsiteY55" fmla="*/ 5105401 h 6219825"/>
              <a:gd name="connsiteX56" fmla="*/ 0 w 12192000"/>
              <a:gd name="connsiteY56" fmla="*/ 5105401 h 6219825"/>
              <a:gd name="connsiteX57" fmla="*/ 0 w 12192000"/>
              <a:gd name="connsiteY57" fmla="*/ 1 h 6219825"/>
              <a:gd name="connsiteX58" fmla="*/ 9834 w 12192000"/>
              <a:gd name="connsiteY58" fmla="*/ 1 h 621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192000" h="6219825">
                <a:moveTo>
                  <a:pt x="6789701" y="6151588"/>
                </a:moveTo>
                <a:lnTo>
                  <a:pt x="6788702" y="6151666"/>
                </a:lnTo>
                <a:cubicBezTo>
                  <a:pt x="6788627" y="6151844"/>
                  <a:pt x="6788551" y="6152022"/>
                  <a:pt x="6788476" y="6152200"/>
                </a:cubicBezTo>
                <a:close/>
                <a:moveTo>
                  <a:pt x="9834" y="0"/>
                </a:moveTo>
                <a:lnTo>
                  <a:pt x="12357" y="1"/>
                </a:lnTo>
                <a:lnTo>
                  <a:pt x="12192000" y="1"/>
                </a:lnTo>
                <a:lnTo>
                  <a:pt x="12192000" y="5105401"/>
                </a:lnTo>
                <a:lnTo>
                  <a:pt x="12191716" y="5105401"/>
                </a:lnTo>
                <a:lnTo>
                  <a:pt x="12192000" y="5256977"/>
                </a:lnTo>
                <a:lnTo>
                  <a:pt x="12061096" y="5296034"/>
                </a:lnTo>
                <a:cubicBezTo>
                  <a:pt x="11933500" y="5332263"/>
                  <a:pt x="11805390" y="5366806"/>
                  <a:pt x="11676800" y="5399652"/>
                </a:cubicBezTo>
                <a:cubicBezTo>
                  <a:pt x="11262789" y="5507204"/>
                  <a:pt x="10845343" y="5600846"/>
                  <a:pt x="10425355" y="5683310"/>
                </a:cubicBezTo>
                <a:cubicBezTo>
                  <a:pt x="10092810" y="5748549"/>
                  <a:pt x="9759033" y="5806970"/>
                  <a:pt x="9424022" y="5858546"/>
                </a:cubicBezTo>
                <a:cubicBezTo>
                  <a:pt x="9102997" y="5908224"/>
                  <a:pt x="8781133" y="5952809"/>
                  <a:pt x="8458419" y="5992303"/>
                </a:cubicBezTo>
                <a:cubicBezTo>
                  <a:pt x="8211360" y="6022481"/>
                  <a:pt x="7963792" y="6048065"/>
                  <a:pt x="7715970" y="6072283"/>
                </a:cubicBezTo>
                <a:lnTo>
                  <a:pt x="6951716" y="6138091"/>
                </a:lnTo>
                <a:lnTo>
                  <a:pt x="6936303" y="6140163"/>
                </a:lnTo>
                <a:lnTo>
                  <a:pt x="6790448" y="6151529"/>
                </a:lnTo>
                <a:lnTo>
                  <a:pt x="6799941" y="6153349"/>
                </a:lnTo>
                <a:cubicBezTo>
                  <a:pt x="6811623" y="6153816"/>
                  <a:pt x="6823734" y="6151642"/>
                  <a:pt x="6835432" y="6151642"/>
                </a:cubicBezTo>
                <a:cubicBezTo>
                  <a:pt x="6851580" y="6151642"/>
                  <a:pt x="6867729" y="6149034"/>
                  <a:pt x="6884003" y="6148662"/>
                </a:cubicBezTo>
                <a:cubicBezTo>
                  <a:pt x="7115805" y="6143198"/>
                  <a:pt x="7347351" y="6131026"/>
                  <a:pt x="7578771" y="6116122"/>
                </a:cubicBezTo>
                <a:cubicBezTo>
                  <a:pt x="7927552" y="6093644"/>
                  <a:pt x="8276080" y="6065453"/>
                  <a:pt x="8623845" y="6029188"/>
                </a:cubicBezTo>
                <a:cubicBezTo>
                  <a:pt x="8909939" y="5999878"/>
                  <a:pt x="9195310" y="5965228"/>
                  <a:pt x="9479970" y="5925239"/>
                </a:cubicBezTo>
                <a:cubicBezTo>
                  <a:pt x="9864901" y="5870842"/>
                  <a:pt x="10248014" y="5806101"/>
                  <a:pt x="10629308" y="5731000"/>
                </a:cubicBezTo>
                <a:cubicBezTo>
                  <a:pt x="11090114" y="5639842"/>
                  <a:pt x="11546975" y="5532291"/>
                  <a:pt x="11998498" y="5404869"/>
                </a:cubicBezTo>
                <a:lnTo>
                  <a:pt x="12192000" y="5347846"/>
                </a:lnTo>
                <a:lnTo>
                  <a:pt x="12192000" y="5402606"/>
                </a:lnTo>
                <a:lnTo>
                  <a:pt x="11829257" y="5507950"/>
                </a:lnTo>
                <a:cubicBezTo>
                  <a:pt x="11534769" y="5587680"/>
                  <a:pt x="11238120" y="5658596"/>
                  <a:pt x="10939183" y="5722555"/>
                </a:cubicBezTo>
                <a:cubicBezTo>
                  <a:pt x="10622824" y="5790365"/>
                  <a:pt x="10304941" y="5850387"/>
                  <a:pt x="9985530" y="5902635"/>
                </a:cubicBezTo>
                <a:cubicBezTo>
                  <a:pt x="9720036" y="5946102"/>
                  <a:pt x="9453814" y="5984764"/>
                  <a:pt x="9186882" y="6018631"/>
                </a:cubicBezTo>
                <a:cubicBezTo>
                  <a:pt x="8984197" y="6044216"/>
                  <a:pt x="8781514" y="6068309"/>
                  <a:pt x="8578198" y="6088179"/>
                </a:cubicBezTo>
                <a:lnTo>
                  <a:pt x="7864358" y="6149656"/>
                </a:lnTo>
                <a:cubicBezTo>
                  <a:pt x="7554994" y="6172009"/>
                  <a:pt x="7245502" y="6189895"/>
                  <a:pt x="6935502" y="6201071"/>
                </a:cubicBezTo>
                <a:lnTo>
                  <a:pt x="6477750" y="6214980"/>
                </a:lnTo>
                <a:cubicBezTo>
                  <a:pt x="6439195" y="6212895"/>
                  <a:pt x="6400529" y="6214521"/>
                  <a:pt x="6362294" y="6219825"/>
                </a:cubicBezTo>
                <a:lnTo>
                  <a:pt x="6057129" y="6219825"/>
                </a:lnTo>
                <a:lnTo>
                  <a:pt x="5977784" y="6215229"/>
                </a:lnTo>
                <a:lnTo>
                  <a:pt x="5265087" y="6178965"/>
                </a:lnTo>
                <a:cubicBezTo>
                  <a:pt x="4958267" y="6166544"/>
                  <a:pt x="4651826" y="6146055"/>
                  <a:pt x="4346277" y="6116869"/>
                </a:cubicBezTo>
                <a:lnTo>
                  <a:pt x="3373045" y="6018259"/>
                </a:lnTo>
                <a:cubicBezTo>
                  <a:pt x="3035412" y="5983982"/>
                  <a:pt x="2698456" y="5944327"/>
                  <a:pt x="2362173" y="5899282"/>
                </a:cubicBezTo>
                <a:cubicBezTo>
                  <a:pt x="1984692" y="5849108"/>
                  <a:pt x="1608364" y="5791358"/>
                  <a:pt x="1233178" y="5726033"/>
                </a:cubicBezTo>
                <a:cubicBezTo>
                  <a:pt x="842181" y="5657291"/>
                  <a:pt x="453758" y="5578770"/>
                  <a:pt x="68500" y="5486226"/>
                </a:cubicBezTo>
                <a:lnTo>
                  <a:pt x="0" y="5468863"/>
                </a:lnTo>
                <a:lnTo>
                  <a:pt x="0" y="5412351"/>
                </a:lnTo>
                <a:lnTo>
                  <a:pt x="72441" y="5431135"/>
                </a:lnTo>
                <a:cubicBezTo>
                  <a:pt x="247961" y="5473331"/>
                  <a:pt x="424164" y="5512608"/>
                  <a:pt x="600716" y="5549555"/>
                </a:cubicBezTo>
                <a:cubicBezTo>
                  <a:pt x="988279" y="5630403"/>
                  <a:pt x="1378133" y="5699330"/>
                  <a:pt x="1769512" y="5759811"/>
                </a:cubicBezTo>
                <a:cubicBezTo>
                  <a:pt x="2052426" y="5803406"/>
                  <a:pt x="2335725" y="5843519"/>
                  <a:pt x="2613554" y="5876802"/>
                </a:cubicBezTo>
                <a:cubicBezTo>
                  <a:pt x="2605544" y="5879410"/>
                  <a:pt x="2594611" y="5869350"/>
                  <a:pt x="2581134" y="5866867"/>
                </a:cubicBezTo>
                <a:cubicBezTo>
                  <a:pt x="2087178" y="5774877"/>
                  <a:pt x="1597684" y="5663937"/>
                  <a:pt x="1112635" y="5534031"/>
                </a:cubicBezTo>
                <a:cubicBezTo>
                  <a:pt x="880453" y="5471934"/>
                  <a:pt x="649713" y="5405428"/>
                  <a:pt x="420412" y="5334514"/>
                </a:cubicBezTo>
                <a:lnTo>
                  <a:pt x="0" y="5195539"/>
                </a:lnTo>
                <a:lnTo>
                  <a:pt x="60" y="5105401"/>
                </a:lnTo>
                <a:lnTo>
                  <a:pt x="0" y="5105401"/>
                </a:lnTo>
                <a:lnTo>
                  <a:pt x="0" y="1"/>
                </a:lnTo>
                <a:lnTo>
                  <a:pt x="9834"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1" name="Google Shape;451;p33"/>
          <p:cNvSpPr txBox="1"/>
          <p:nvPr/>
        </p:nvSpPr>
        <p:spPr>
          <a:xfrm>
            <a:off x="827039" y="1536307"/>
            <a:ext cx="7713227" cy="4422236"/>
          </a:xfrm>
          <a:prstGeom prst="rect">
            <a:avLst/>
          </a:prstGeom>
          <a:noFill/>
          <a:ln>
            <a:noFill/>
          </a:ln>
        </p:spPr>
        <p:txBody>
          <a:bodyPr spcFirstLastPara="1" wrap="square" lIns="0" tIns="0" rIns="0" bIns="0" anchor="t" anchorCtr="0">
            <a:spAutoFit/>
          </a:bodyPr>
          <a:lstStyle/>
          <a:p>
            <a:pPr marL="221742" algn="r" defTabSz="886968" rtl="1">
              <a:lnSpc>
                <a:spcPct val="107995"/>
              </a:lnSpc>
              <a:spcBef>
                <a:spcPts val="600"/>
              </a:spcBef>
              <a:spcAft>
                <a:spcPts val="600"/>
              </a:spcAft>
            </a:pPr>
            <a:r>
              <a:rPr lang="he-IL" sz="2400" kern="1200" dirty="0">
                <a:latin typeface="Calibri"/>
                <a:ea typeface="+mn-ea"/>
                <a:sym typeface="Calibri"/>
              </a:rPr>
              <a:t>לבטא קושי</a:t>
            </a:r>
          </a:p>
          <a:p>
            <a:pPr marL="221742" algn="r" defTabSz="886968" rtl="1">
              <a:lnSpc>
                <a:spcPct val="107995"/>
              </a:lnSpc>
              <a:spcBef>
                <a:spcPts val="600"/>
              </a:spcBef>
              <a:spcAft>
                <a:spcPts val="600"/>
              </a:spcAft>
            </a:pPr>
            <a:r>
              <a:rPr lang="he-IL" sz="2400" kern="1200" dirty="0">
                <a:latin typeface="Calibri"/>
                <a:ea typeface="+mn-ea"/>
                <a:sym typeface="Calibri"/>
              </a:rPr>
              <a:t>לבקש עזרה</a:t>
            </a:r>
          </a:p>
          <a:p>
            <a:pPr marL="221742" algn="r" defTabSz="886968" rtl="1">
              <a:lnSpc>
                <a:spcPct val="107995"/>
              </a:lnSpc>
              <a:spcBef>
                <a:spcPts val="600"/>
              </a:spcBef>
              <a:spcAft>
                <a:spcPts val="600"/>
              </a:spcAft>
            </a:pPr>
            <a:r>
              <a:rPr lang="he-IL" sz="2400" kern="1200" dirty="0">
                <a:latin typeface="Calibri"/>
                <a:ea typeface="+mn-ea"/>
                <a:sym typeface="Calibri"/>
              </a:rPr>
              <a:t>לתקשר צרכים ישירות</a:t>
            </a:r>
          </a:p>
          <a:p>
            <a:pPr marL="221742" algn="r" defTabSz="886968" rtl="1">
              <a:lnSpc>
                <a:spcPct val="107995"/>
              </a:lnSpc>
              <a:spcBef>
                <a:spcPts val="600"/>
              </a:spcBef>
              <a:spcAft>
                <a:spcPts val="600"/>
              </a:spcAft>
            </a:pPr>
            <a:r>
              <a:rPr lang="he-IL" sz="2400" kern="1200" dirty="0">
                <a:latin typeface="Calibri"/>
                <a:ea typeface="+mn-ea"/>
                <a:sym typeface="Calibri"/>
              </a:rPr>
              <a:t>הקשבה אקטיבית</a:t>
            </a:r>
          </a:p>
          <a:p>
            <a:pPr marL="221742" algn="r" defTabSz="886968" rtl="1">
              <a:lnSpc>
                <a:spcPct val="107995"/>
              </a:lnSpc>
              <a:spcBef>
                <a:spcPts val="600"/>
              </a:spcBef>
              <a:spcAft>
                <a:spcPts val="600"/>
              </a:spcAft>
            </a:pPr>
            <a:r>
              <a:rPr lang="he-IL" sz="2400" kern="1200" dirty="0">
                <a:latin typeface="Calibri"/>
                <a:ea typeface="+mn-ea"/>
                <a:sym typeface="Calibri"/>
              </a:rPr>
              <a:t>ללמוד לנהל קונפליקט</a:t>
            </a:r>
          </a:p>
          <a:p>
            <a:pPr marL="221742" algn="r" defTabSz="886968" rtl="1">
              <a:lnSpc>
                <a:spcPct val="107995"/>
              </a:lnSpc>
              <a:spcBef>
                <a:spcPts val="600"/>
              </a:spcBef>
              <a:spcAft>
                <a:spcPts val="600"/>
              </a:spcAft>
            </a:pPr>
            <a:r>
              <a:rPr lang="he-IL" sz="2400" kern="1200" dirty="0">
                <a:latin typeface="Calibri"/>
                <a:ea typeface="+mn-ea"/>
                <a:sym typeface="Calibri"/>
              </a:rPr>
              <a:t>להתנצל ולסלוח</a:t>
            </a:r>
          </a:p>
          <a:p>
            <a:pPr marL="221742" algn="r" defTabSz="886968" rtl="1">
              <a:lnSpc>
                <a:spcPct val="107995"/>
              </a:lnSpc>
              <a:spcBef>
                <a:spcPts val="600"/>
              </a:spcBef>
              <a:spcAft>
                <a:spcPts val="600"/>
              </a:spcAft>
            </a:pPr>
            <a:r>
              <a:rPr lang="he-IL" sz="2400" dirty="0">
                <a:latin typeface="Calibri"/>
                <a:sym typeface="Calibri"/>
              </a:rPr>
              <a:t> להתנהל בקבוצה/בקהילה</a:t>
            </a:r>
            <a:endParaRPr lang="he-IL" sz="2400" kern="1200" dirty="0">
              <a:latin typeface="Calibri"/>
              <a:ea typeface="+mn-ea"/>
              <a:sym typeface="Calibri"/>
            </a:endParaRPr>
          </a:p>
          <a:p>
            <a:pPr marL="457200" algn="r" rtl="1">
              <a:lnSpc>
                <a:spcPct val="107995"/>
              </a:lnSpc>
              <a:spcBef>
                <a:spcPts val="600"/>
              </a:spcBef>
              <a:spcAft>
                <a:spcPts val="600"/>
              </a:spcAft>
              <a:buClr>
                <a:srgbClr val="000000"/>
              </a:buClr>
              <a:buSzPts val="1400"/>
            </a:pPr>
            <a:endParaRPr lang="he-IL" sz="2400" dirty="0">
              <a:latin typeface="Arial"/>
              <a:ea typeface="Arial"/>
              <a:sym typeface="Arial"/>
            </a:endParaRPr>
          </a:p>
        </p:txBody>
      </p:sp>
      <p:sp>
        <p:nvSpPr>
          <p:cNvPr id="454" name="Google Shape;454;p33"/>
          <p:cNvSpPr/>
          <p:nvPr/>
        </p:nvSpPr>
        <p:spPr>
          <a:xfrm>
            <a:off x="1843938" y="1210887"/>
            <a:ext cx="6696328" cy="33482"/>
          </a:xfrm>
          <a:custGeom>
            <a:avLst/>
            <a:gdLst/>
            <a:ahLst/>
            <a:cxnLst/>
            <a:rect l="l" t="t" r="r" b="b"/>
            <a:pathLst>
              <a:path w="13004800" h="65024" extrusionOk="0">
                <a:moveTo>
                  <a:pt x="0" y="0"/>
                </a:moveTo>
                <a:lnTo>
                  <a:pt x="13004800" y="0"/>
                </a:lnTo>
                <a:lnTo>
                  <a:pt x="13004800" y="65024"/>
                </a:lnTo>
                <a:lnTo>
                  <a:pt x="0" y="65024"/>
                </a:lnTo>
                <a:close/>
              </a:path>
            </a:pathLst>
          </a:custGeom>
          <a:solidFill>
            <a:srgbClr val="9DBAD9"/>
          </a:solidFill>
          <a:ln>
            <a:noFill/>
          </a:ln>
        </p:spPr>
        <p:txBody>
          <a:bodyPr spcFirstLastPara="1" wrap="square" lIns="45713" tIns="22850" rIns="45713" bIns="22850" anchor="t" anchorCtr="0">
            <a:noAutofit/>
          </a:bodyPr>
          <a:lstStyle/>
          <a:p>
            <a:endParaRPr sz="700">
              <a:solidFill>
                <a:srgbClr val="000000"/>
              </a:solidFill>
              <a:latin typeface="Arial"/>
              <a:ea typeface="Arial"/>
              <a:cs typeface="Arial"/>
              <a:sym typeface="Arial"/>
            </a:endParaRPr>
          </a:p>
        </p:txBody>
      </p:sp>
      <p:pic>
        <p:nvPicPr>
          <p:cNvPr id="4104" name="Picture 8">
            <a:extLst>
              <a:ext uri="{FF2B5EF4-FFF2-40B4-BE49-F238E27FC236}">
                <a16:creationId xmlns:a16="http://schemas.microsoft.com/office/drawing/2014/main" id="{8E4A198F-6ACD-9AC7-5F10-2C09DBCE85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438400"/>
            <a:ext cx="2628012" cy="1735841"/>
          </a:xfrm>
          <a:prstGeom prst="rect">
            <a:avLst/>
          </a:prstGeom>
          <a:noFill/>
          <a:extLst>
            <a:ext uri="{909E8E84-426E-40DD-AFC4-6F175D3DCCD1}">
              <a14:hiddenFill xmlns:a14="http://schemas.microsoft.com/office/drawing/2010/main">
                <a:solidFill>
                  <a:srgbClr val="FFFFFF"/>
                </a:solidFill>
              </a14:hiddenFill>
            </a:ext>
          </a:extLst>
        </p:spPr>
      </p:pic>
      <p:sp>
        <p:nvSpPr>
          <p:cNvPr id="2" name="Google Shape;419;g25b6e2816f9_0_3">
            <a:extLst>
              <a:ext uri="{FF2B5EF4-FFF2-40B4-BE49-F238E27FC236}">
                <a16:creationId xmlns:a16="http://schemas.microsoft.com/office/drawing/2014/main" id="{E664F1A2-8C01-8278-0D74-CEB4008D6988}"/>
              </a:ext>
            </a:extLst>
          </p:cNvPr>
          <p:cNvSpPr txBox="1"/>
          <p:nvPr/>
        </p:nvSpPr>
        <p:spPr>
          <a:xfrm>
            <a:off x="141386" y="265835"/>
            <a:ext cx="8858942" cy="812530"/>
          </a:xfrm>
          <a:prstGeom prst="rect">
            <a:avLst/>
          </a:prstGeom>
          <a:noFill/>
          <a:ln>
            <a:noFill/>
          </a:ln>
        </p:spPr>
        <p:txBody>
          <a:bodyPr spcFirstLastPara="1" wrap="square" lIns="0" tIns="0" rIns="0" bIns="0" anchor="t" anchorCtr="0">
            <a:spAutoFit/>
          </a:bodyPr>
          <a:lstStyle/>
          <a:p>
            <a:pPr algn="ctr" rtl="1">
              <a:lnSpc>
                <a:spcPct val="120000"/>
              </a:lnSpc>
              <a:buClr>
                <a:srgbClr val="000000"/>
              </a:buClr>
              <a:buSzPts val="6750"/>
            </a:pPr>
            <a:r>
              <a:rPr lang="he-IL" sz="4400" dirty="0">
                <a:latin typeface="Calibri"/>
                <a:ea typeface="Calibri"/>
                <a:sym typeface="Calibri"/>
              </a:rPr>
              <a:t>מיומנויות בינאישיות/חברתיות/קהילתיות</a:t>
            </a:r>
          </a:p>
        </p:txBody>
      </p:sp>
      <p:pic>
        <p:nvPicPr>
          <p:cNvPr id="3" name="Picture 2">
            <a:extLst>
              <a:ext uri="{FF2B5EF4-FFF2-40B4-BE49-F238E27FC236}">
                <a16:creationId xmlns:a16="http://schemas.microsoft.com/office/drawing/2014/main" id="{7B957BF9-110C-5FC9-36CF-8C5AF82BBBF0}"/>
              </a:ext>
            </a:extLst>
          </p:cNvPr>
          <p:cNvPicPr>
            <a:picLocks noChangeAspect="1"/>
          </p:cNvPicPr>
          <p:nvPr/>
        </p:nvPicPr>
        <p:blipFill rotWithShape="1">
          <a:blip r:embed="rId4"/>
          <a:srcRect t="39153" b="22711"/>
          <a:stretch/>
        </p:blipFill>
        <p:spPr>
          <a:xfrm>
            <a:off x="1089654" y="1087304"/>
            <a:ext cx="7505700" cy="228839"/>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4718218-3701-2D9D-1640-4C0BE3BF56F4}"/>
              </a:ext>
            </a:extLst>
          </p:cNvPr>
          <p:cNvSpPr>
            <a:spLocks noGrp="1"/>
          </p:cNvSpPr>
          <p:nvPr>
            <p:ph type="sldNum" sz="quarter" idx="12"/>
          </p:nvPr>
        </p:nvSpPr>
        <p:spPr/>
        <p:txBody>
          <a:bodyPr/>
          <a:lstStyle/>
          <a:p>
            <a:pPr>
              <a:defRPr/>
            </a:pPr>
            <a:fld id="{68C896A4-85C3-4F31-85A3-B48BEA1A18CD}" type="slidenum">
              <a:rPr lang="en-US" smtClean="0"/>
              <a:pPr>
                <a:defRPr/>
              </a:pPr>
              <a:t>28</a:t>
            </a:fld>
            <a:endParaRPr lang="en-US"/>
          </a:p>
        </p:txBody>
      </p:sp>
      <p:sp>
        <p:nvSpPr>
          <p:cNvPr id="3" name="Rectangle 2">
            <a:extLst>
              <a:ext uri="{FF2B5EF4-FFF2-40B4-BE49-F238E27FC236}">
                <a16:creationId xmlns:a16="http://schemas.microsoft.com/office/drawing/2014/main" id="{290BB8B7-B8FC-48FF-1617-2BA0DF09DD9D}"/>
              </a:ext>
            </a:extLst>
          </p:cNvPr>
          <p:cNvSpPr txBox="1">
            <a:spLocks noChangeArrowheads="1"/>
          </p:cNvSpPr>
          <p:nvPr/>
        </p:nvSpPr>
        <p:spPr>
          <a:xfrm>
            <a:off x="3508053" y="267394"/>
            <a:ext cx="4688333" cy="1011936"/>
          </a:xfrm>
          <a:prstGeom prst="rect">
            <a:avLst/>
          </a:prstGeom>
        </p:spPr>
        <p:txBody>
          <a:bodyPr anchor="b">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r" rtl="1"/>
            <a:r>
              <a:rPr lang="he-IL" sz="4800" b="1" dirty="0">
                <a:cs typeface="+mn-cs"/>
              </a:rPr>
              <a:t>סיכום</a:t>
            </a:r>
            <a:endParaRPr lang="en-GB" sz="4800" b="1" dirty="0">
              <a:cs typeface="+mn-cs"/>
            </a:endParaRPr>
          </a:p>
        </p:txBody>
      </p:sp>
      <p:sp>
        <p:nvSpPr>
          <p:cNvPr id="4" name="Rectangle 3">
            <a:extLst>
              <a:ext uri="{FF2B5EF4-FFF2-40B4-BE49-F238E27FC236}">
                <a16:creationId xmlns:a16="http://schemas.microsoft.com/office/drawing/2014/main" id="{98E57798-C212-9D91-D1EF-E4DC8E17475A}"/>
              </a:ext>
            </a:extLst>
          </p:cNvPr>
          <p:cNvSpPr txBox="1">
            <a:spLocks noChangeArrowheads="1"/>
          </p:cNvSpPr>
          <p:nvPr/>
        </p:nvSpPr>
        <p:spPr>
          <a:xfrm>
            <a:off x="2590800" y="1828800"/>
            <a:ext cx="5689854" cy="4343400"/>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r" rtl="1">
              <a:lnSpc>
                <a:spcPct val="150000"/>
              </a:lnSpc>
            </a:pPr>
            <a:r>
              <a:rPr lang="he-IL" sz="2600" dirty="0"/>
              <a:t>אובדנות ניתנת למניעה</a:t>
            </a:r>
          </a:p>
          <a:p>
            <a:pPr algn="r" rtl="1">
              <a:lnSpc>
                <a:spcPct val="150000"/>
              </a:lnSpc>
            </a:pPr>
            <a:r>
              <a:rPr lang="he-IL" sz="2600" dirty="0"/>
              <a:t>יש לעשות הערכת סיכון אובדני כל הזמן</a:t>
            </a:r>
          </a:p>
          <a:p>
            <a:pPr algn="r" rtl="1">
              <a:lnSpc>
                <a:spcPct val="150000"/>
              </a:lnSpc>
            </a:pPr>
            <a:r>
              <a:rPr lang="he-IL" sz="2600" dirty="0"/>
              <a:t>הערכה כוללת בניית תוכנית בטחון</a:t>
            </a:r>
          </a:p>
          <a:p>
            <a:pPr algn="r" rtl="1">
              <a:lnSpc>
                <a:spcPct val="150000"/>
              </a:lnSpc>
            </a:pPr>
            <a:r>
              <a:rPr lang="he-IL" sz="2600" dirty="0"/>
              <a:t>התערבויות כוללות למידה ותרגול של מיומנויות מתחומים שונים</a:t>
            </a:r>
          </a:p>
          <a:p>
            <a:pPr algn="r" rtl="1">
              <a:lnSpc>
                <a:spcPct val="150000"/>
              </a:lnSpc>
            </a:pPr>
            <a:r>
              <a:rPr lang="he-IL" sz="2600" dirty="0"/>
              <a:t>חשוב לעבוד על מניעת הישנות</a:t>
            </a:r>
          </a:p>
          <a:p>
            <a:pPr algn="r" rtl="1">
              <a:lnSpc>
                <a:spcPct val="150000"/>
              </a:lnSpc>
            </a:pPr>
            <a:endParaRPr lang="he-IL" sz="2600" dirty="0"/>
          </a:p>
          <a:p>
            <a:pPr rtl="1">
              <a:lnSpc>
                <a:spcPct val="150000"/>
              </a:lnSpc>
            </a:pPr>
            <a:endParaRPr lang="he-IL" sz="2600" dirty="0"/>
          </a:p>
          <a:p>
            <a:pPr rtl="1">
              <a:lnSpc>
                <a:spcPct val="150000"/>
              </a:lnSpc>
            </a:pPr>
            <a:endParaRPr lang="he-IL" sz="2600" dirty="0"/>
          </a:p>
          <a:p>
            <a:pPr>
              <a:lnSpc>
                <a:spcPct val="150000"/>
              </a:lnSpc>
            </a:pPr>
            <a:endParaRPr lang="he-IL" sz="2600" dirty="0"/>
          </a:p>
          <a:p>
            <a:pPr>
              <a:lnSpc>
                <a:spcPct val="150000"/>
              </a:lnSpc>
            </a:pPr>
            <a:endParaRPr lang="he-IL" sz="2600" dirty="0"/>
          </a:p>
          <a:p>
            <a:pPr>
              <a:lnSpc>
                <a:spcPct val="150000"/>
              </a:lnSpc>
            </a:pPr>
            <a:endParaRPr lang="he-IL" sz="2600" dirty="0"/>
          </a:p>
          <a:p>
            <a:pPr>
              <a:lnSpc>
                <a:spcPct val="150000"/>
              </a:lnSpc>
            </a:pPr>
            <a:endParaRPr lang="he-IL" sz="2600" dirty="0"/>
          </a:p>
          <a:p>
            <a:pPr>
              <a:lnSpc>
                <a:spcPct val="150000"/>
              </a:lnSpc>
            </a:pPr>
            <a:endParaRPr lang="en-GB" sz="2600" dirty="0"/>
          </a:p>
        </p:txBody>
      </p:sp>
      <p:pic>
        <p:nvPicPr>
          <p:cNvPr id="6" name="Picture 5">
            <a:extLst>
              <a:ext uri="{FF2B5EF4-FFF2-40B4-BE49-F238E27FC236}">
                <a16:creationId xmlns:a16="http://schemas.microsoft.com/office/drawing/2014/main" id="{DE0221DC-3C5E-CD18-C82E-38F2DC8B3ACC}"/>
              </a:ext>
            </a:extLst>
          </p:cNvPr>
          <p:cNvPicPr>
            <a:picLocks noChangeAspect="1"/>
          </p:cNvPicPr>
          <p:nvPr/>
        </p:nvPicPr>
        <p:blipFill rotWithShape="1">
          <a:blip r:embed="rId2"/>
          <a:srcRect t="39153" b="22711"/>
          <a:stretch/>
        </p:blipFill>
        <p:spPr>
          <a:xfrm>
            <a:off x="944055" y="1311081"/>
            <a:ext cx="7505700" cy="228839"/>
          </a:xfrm>
          <a:prstGeom prst="rect">
            <a:avLst/>
          </a:prstGeom>
        </p:spPr>
      </p:pic>
      <p:pic>
        <p:nvPicPr>
          <p:cNvPr id="7" name="Picture 6" descr="נורה על רקע צהוב עם קרני אור וחוט משורטטים">
            <a:extLst>
              <a:ext uri="{FF2B5EF4-FFF2-40B4-BE49-F238E27FC236}">
                <a16:creationId xmlns:a16="http://schemas.microsoft.com/office/drawing/2014/main" id="{74BBFC6E-FAE8-3BF9-ED2B-A3EDAF76A816}"/>
              </a:ext>
            </a:extLst>
          </p:cNvPr>
          <p:cNvPicPr>
            <a:picLocks noChangeAspect="1"/>
          </p:cNvPicPr>
          <p:nvPr/>
        </p:nvPicPr>
        <p:blipFill rotWithShape="1">
          <a:blip r:embed="rId3"/>
          <a:srcRect l="56763" r="11913"/>
          <a:stretch/>
        </p:blipFill>
        <p:spPr>
          <a:xfrm>
            <a:off x="20" y="0"/>
            <a:ext cx="2514580" cy="685800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Tree>
    <p:extLst>
      <p:ext uri="{BB962C8B-B14F-4D97-AF65-F5344CB8AC3E}">
        <p14:creationId xmlns:p14="http://schemas.microsoft.com/office/powerpoint/2010/main" val="2610569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Rectangle 2"/>
          <p:cNvSpPr>
            <a:spLocks noGrp="1" noChangeArrowheads="1"/>
          </p:cNvSpPr>
          <p:nvPr>
            <p:ph type="ctrTitle"/>
          </p:nvPr>
        </p:nvSpPr>
        <p:spPr>
          <a:xfrm>
            <a:off x="1641108" y="1771649"/>
            <a:ext cx="5792730" cy="2364299"/>
          </a:xfrm>
        </p:spPr>
        <p:txBody>
          <a:bodyPr>
            <a:noAutofit/>
          </a:bodyPr>
          <a:lstStyle/>
          <a:p>
            <a:pPr algn="ctr"/>
            <a:r>
              <a:rPr lang="he-IL" sz="5400" b="1" dirty="0">
                <a:cs typeface="+mn-cs"/>
              </a:rPr>
              <a:t>תודה רבה</a:t>
            </a:r>
            <a:br>
              <a:rPr lang="he-IL" sz="5400" b="1" dirty="0">
                <a:cs typeface="+mn-cs"/>
              </a:rPr>
            </a:br>
            <a:br>
              <a:rPr lang="he-IL" sz="5400" b="1" dirty="0">
                <a:cs typeface="+mn-cs"/>
              </a:rPr>
            </a:br>
            <a:r>
              <a:rPr lang="en-US" sz="2400" dirty="0">
                <a:latin typeface="Times New Roman" panose="02020603050405020304" pitchFamily="18" charset="0"/>
                <a:cs typeface="+mn-cs"/>
              </a:rPr>
              <a:t>bkanat@idc.ac.il</a:t>
            </a:r>
            <a:endParaRPr lang="en-GB" sz="2100" dirty="0">
              <a:latin typeface="Times New Roman" panose="02020603050405020304" pitchFamily="18" charset="0"/>
              <a:cs typeface="+mn-cs"/>
            </a:endParaRPr>
          </a:p>
        </p:txBody>
      </p:sp>
      <p:sp>
        <p:nvSpPr>
          <p:cNvPr id="4" name="Rectangle 2054"/>
          <p:cNvSpPr>
            <a:spLocks noGrp="1" noChangeArrowheads="1"/>
          </p:cNvSpPr>
          <p:nvPr>
            <p:ph type="sldNum" sz="quarter" idx="12"/>
          </p:nvPr>
        </p:nvSpPr>
        <p:spPr>
          <a:xfrm>
            <a:off x="6057900" y="5543550"/>
            <a:ext cx="1428750" cy="342900"/>
          </a:xfrm>
          <a:prstGeom prst="rect">
            <a:avLst/>
          </a:prstGeom>
        </p:spPr>
        <p:txBody>
          <a:bodyPr/>
          <a:lstStyle/>
          <a:p>
            <a:fld id="{0CA06FFD-7CFA-4F5D-963A-9690E6FF739D}" type="slidenum">
              <a:rPr lang="en-US"/>
              <a:pPr/>
              <a:t>29</a:t>
            </a:fld>
            <a:endParaRPr lang="en-US"/>
          </a:p>
        </p:txBody>
      </p:sp>
      <p:pic>
        <p:nvPicPr>
          <p:cNvPr id="2" name="Picture 1">
            <a:extLst>
              <a:ext uri="{FF2B5EF4-FFF2-40B4-BE49-F238E27FC236}">
                <a16:creationId xmlns:a16="http://schemas.microsoft.com/office/drawing/2014/main" id="{FAC6CF04-74A9-8B00-BF4C-5FA676B8E950}"/>
              </a:ext>
            </a:extLst>
          </p:cNvPr>
          <p:cNvPicPr>
            <a:picLocks noChangeAspect="1"/>
          </p:cNvPicPr>
          <p:nvPr/>
        </p:nvPicPr>
        <p:blipFill rotWithShape="1">
          <a:blip r:embed="rId2"/>
          <a:srcRect t="39153" b="22711"/>
          <a:stretch/>
        </p:blipFill>
        <p:spPr>
          <a:xfrm>
            <a:off x="784623" y="3205540"/>
            <a:ext cx="7505700" cy="228839"/>
          </a:xfrm>
          <a:prstGeom prst="rect">
            <a:avLst/>
          </a:prstGeom>
        </p:spPr>
      </p:pic>
    </p:spTree>
    <p:extLst>
      <p:ext uri="{BB962C8B-B14F-4D97-AF65-F5344CB8AC3E}">
        <p14:creationId xmlns:p14="http://schemas.microsoft.com/office/powerpoint/2010/main" val="22694404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BCED4D40-4B67-4331-AC48-79B82B4A47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BB7B6A-D841-6F36-0EE3-A27845952870}"/>
              </a:ext>
            </a:extLst>
          </p:cNvPr>
          <p:cNvSpPr>
            <a:spLocks noGrp="1"/>
          </p:cNvSpPr>
          <p:nvPr>
            <p:ph type="title"/>
          </p:nvPr>
        </p:nvSpPr>
        <p:spPr>
          <a:xfrm>
            <a:off x="479160" y="417576"/>
            <a:ext cx="8182230" cy="1249394"/>
          </a:xfrm>
        </p:spPr>
        <p:txBody>
          <a:bodyPr vert="horz" lIns="91440" tIns="45720" rIns="91440" bIns="45720" rtlCol="0" anchor="ctr">
            <a:normAutofit/>
          </a:bodyPr>
          <a:lstStyle/>
          <a:p>
            <a:pPr algn="ctr" defTabSz="914400"/>
            <a:r>
              <a:rPr lang="en-US" sz="5700" kern="1200">
                <a:solidFill>
                  <a:schemeClr val="tx1"/>
                </a:solidFill>
                <a:latin typeface="+mj-lt"/>
                <a:ea typeface="+mj-ea"/>
                <a:cs typeface="+mj-cs"/>
              </a:rPr>
              <a:t>שלוש</a:t>
            </a:r>
            <a:r>
              <a:rPr lang="en-US" sz="5700" kern="1200" dirty="0">
                <a:solidFill>
                  <a:schemeClr val="tx1"/>
                </a:solidFill>
                <a:latin typeface="+mj-lt"/>
                <a:ea typeface="+mj-ea"/>
                <a:cs typeface="+mj-cs"/>
              </a:rPr>
              <a:t> </a:t>
            </a:r>
            <a:r>
              <a:rPr lang="en-US" sz="5700" kern="1200">
                <a:solidFill>
                  <a:schemeClr val="tx1"/>
                </a:solidFill>
                <a:latin typeface="+mj-lt"/>
                <a:ea typeface="+mj-ea"/>
                <a:cs typeface="+mj-cs"/>
              </a:rPr>
              <a:t>רמות</a:t>
            </a:r>
            <a:r>
              <a:rPr lang="en-US" sz="5700" kern="1200" dirty="0">
                <a:solidFill>
                  <a:schemeClr val="tx1"/>
                </a:solidFill>
                <a:latin typeface="+mj-lt"/>
                <a:ea typeface="+mj-ea"/>
                <a:cs typeface="+mj-cs"/>
              </a:rPr>
              <a:t> </a:t>
            </a:r>
            <a:r>
              <a:rPr lang="en-US" sz="5700" kern="1200">
                <a:solidFill>
                  <a:schemeClr val="tx1"/>
                </a:solidFill>
                <a:latin typeface="+mj-lt"/>
                <a:ea typeface="+mj-ea"/>
                <a:cs typeface="+mj-cs"/>
              </a:rPr>
              <a:t>של</a:t>
            </a:r>
            <a:r>
              <a:rPr lang="en-US" sz="5700" kern="1200" dirty="0">
                <a:solidFill>
                  <a:schemeClr val="tx1"/>
                </a:solidFill>
                <a:latin typeface="+mj-lt"/>
                <a:ea typeface="+mj-ea"/>
                <a:cs typeface="+mj-cs"/>
              </a:rPr>
              <a:t> </a:t>
            </a:r>
            <a:r>
              <a:rPr lang="en-US" sz="5700" kern="1200">
                <a:solidFill>
                  <a:schemeClr val="tx1"/>
                </a:solidFill>
                <a:latin typeface="+mj-lt"/>
                <a:ea typeface="+mj-ea"/>
                <a:cs typeface="+mj-cs"/>
              </a:rPr>
              <a:t>מניעה</a:t>
            </a:r>
            <a:endParaRPr lang="en-US" sz="5700" kern="1200" dirty="0">
              <a:solidFill>
                <a:schemeClr val="tx1"/>
              </a:solidFill>
              <a:latin typeface="+mj-lt"/>
              <a:ea typeface="+mj-ea"/>
              <a:cs typeface="+mj-cs"/>
            </a:endParaRPr>
          </a:p>
        </p:txBody>
      </p:sp>
      <p:sp>
        <p:nvSpPr>
          <p:cNvPr id="41" name="sketch line">
            <a:extLst>
              <a:ext uri="{FF2B5EF4-FFF2-40B4-BE49-F238E27FC236}">
                <a16:creationId xmlns:a16="http://schemas.microsoft.com/office/drawing/2014/main" id="{670CEDEF-4F34-412E-84EE-329C1E936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55776" y="1733454"/>
            <a:ext cx="3429000" cy="18288"/>
          </a:xfrm>
          <a:custGeom>
            <a:avLst/>
            <a:gdLst>
              <a:gd name="connsiteX0" fmla="*/ 0 w 3429000"/>
              <a:gd name="connsiteY0" fmla="*/ 0 h 18288"/>
              <a:gd name="connsiteX1" fmla="*/ 685800 w 3429000"/>
              <a:gd name="connsiteY1" fmla="*/ 0 h 18288"/>
              <a:gd name="connsiteX2" fmla="*/ 1371600 w 3429000"/>
              <a:gd name="connsiteY2" fmla="*/ 0 h 18288"/>
              <a:gd name="connsiteX3" fmla="*/ 2057400 w 3429000"/>
              <a:gd name="connsiteY3" fmla="*/ 0 h 18288"/>
              <a:gd name="connsiteX4" fmla="*/ 2674620 w 3429000"/>
              <a:gd name="connsiteY4" fmla="*/ 0 h 18288"/>
              <a:gd name="connsiteX5" fmla="*/ 3429000 w 3429000"/>
              <a:gd name="connsiteY5" fmla="*/ 0 h 18288"/>
              <a:gd name="connsiteX6" fmla="*/ 3429000 w 3429000"/>
              <a:gd name="connsiteY6" fmla="*/ 18288 h 18288"/>
              <a:gd name="connsiteX7" fmla="*/ 2811780 w 3429000"/>
              <a:gd name="connsiteY7" fmla="*/ 18288 h 18288"/>
              <a:gd name="connsiteX8" fmla="*/ 2228850 w 3429000"/>
              <a:gd name="connsiteY8" fmla="*/ 18288 h 18288"/>
              <a:gd name="connsiteX9" fmla="*/ 1543050 w 3429000"/>
              <a:gd name="connsiteY9" fmla="*/ 18288 h 18288"/>
              <a:gd name="connsiteX10" fmla="*/ 925830 w 3429000"/>
              <a:gd name="connsiteY10" fmla="*/ 18288 h 18288"/>
              <a:gd name="connsiteX11" fmla="*/ 0 w 3429000"/>
              <a:gd name="connsiteY11" fmla="*/ 18288 h 18288"/>
              <a:gd name="connsiteX12" fmla="*/ 0 w 3429000"/>
              <a:gd name="connsiteY12" fmla="*/ 0 h 18288"/>
              <a:gd name="connsiteX0" fmla="*/ 0 w 3429000"/>
              <a:gd name="connsiteY0" fmla="*/ 0 h 18288"/>
              <a:gd name="connsiteX1" fmla="*/ 617220 w 3429000"/>
              <a:gd name="connsiteY1" fmla="*/ 0 h 18288"/>
              <a:gd name="connsiteX2" fmla="*/ 1200150 w 3429000"/>
              <a:gd name="connsiteY2" fmla="*/ 0 h 18288"/>
              <a:gd name="connsiteX3" fmla="*/ 1817370 w 3429000"/>
              <a:gd name="connsiteY3" fmla="*/ 0 h 18288"/>
              <a:gd name="connsiteX4" fmla="*/ 2503170 w 3429000"/>
              <a:gd name="connsiteY4" fmla="*/ 0 h 18288"/>
              <a:gd name="connsiteX5" fmla="*/ 3429000 w 3429000"/>
              <a:gd name="connsiteY5" fmla="*/ 0 h 18288"/>
              <a:gd name="connsiteX6" fmla="*/ 3429000 w 3429000"/>
              <a:gd name="connsiteY6" fmla="*/ 18288 h 18288"/>
              <a:gd name="connsiteX7" fmla="*/ 2743200 w 3429000"/>
              <a:gd name="connsiteY7" fmla="*/ 18288 h 18288"/>
              <a:gd name="connsiteX8" fmla="*/ 1988820 w 3429000"/>
              <a:gd name="connsiteY8" fmla="*/ 18288 h 18288"/>
              <a:gd name="connsiteX9" fmla="*/ 1405890 w 3429000"/>
              <a:gd name="connsiteY9" fmla="*/ 18288 h 18288"/>
              <a:gd name="connsiteX10" fmla="*/ 651510 w 3429000"/>
              <a:gd name="connsiteY10" fmla="*/ 18288 h 18288"/>
              <a:gd name="connsiteX11" fmla="*/ 0 w 3429000"/>
              <a:gd name="connsiteY11" fmla="*/ 18288 h 18288"/>
              <a:gd name="connsiteX12" fmla="*/ 0 w 342900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29000" h="18288" fill="none" extrusionOk="0">
                <a:moveTo>
                  <a:pt x="0" y="0"/>
                </a:moveTo>
                <a:cubicBezTo>
                  <a:pt x="207705" y="23860"/>
                  <a:pt x="509323" y="68036"/>
                  <a:pt x="685800" y="0"/>
                </a:cubicBezTo>
                <a:cubicBezTo>
                  <a:pt x="881422" y="-43910"/>
                  <a:pt x="1129204" y="-58858"/>
                  <a:pt x="1371600" y="0"/>
                </a:cubicBezTo>
                <a:cubicBezTo>
                  <a:pt x="1611115" y="-12848"/>
                  <a:pt x="1887211" y="-6418"/>
                  <a:pt x="2057400" y="0"/>
                </a:cubicBezTo>
                <a:cubicBezTo>
                  <a:pt x="2233905" y="-53439"/>
                  <a:pt x="2400311" y="-9735"/>
                  <a:pt x="2674620" y="0"/>
                </a:cubicBezTo>
                <a:cubicBezTo>
                  <a:pt x="2899369" y="50175"/>
                  <a:pt x="3197952" y="-27603"/>
                  <a:pt x="3429000" y="0"/>
                </a:cubicBezTo>
                <a:cubicBezTo>
                  <a:pt x="3428966" y="4844"/>
                  <a:pt x="3428590" y="11009"/>
                  <a:pt x="3429000" y="18288"/>
                </a:cubicBezTo>
                <a:cubicBezTo>
                  <a:pt x="3212354" y="28872"/>
                  <a:pt x="3083619" y="-836"/>
                  <a:pt x="2811780" y="18288"/>
                </a:cubicBezTo>
                <a:cubicBezTo>
                  <a:pt x="2533576" y="25058"/>
                  <a:pt x="2477440" y="20531"/>
                  <a:pt x="2228850" y="18288"/>
                </a:cubicBezTo>
                <a:cubicBezTo>
                  <a:pt x="2003657" y="-1843"/>
                  <a:pt x="1810789" y="18294"/>
                  <a:pt x="1543050" y="18288"/>
                </a:cubicBezTo>
                <a:cubicBezTo>
                  <a:pt x="1286635" y="-21162"/>
                  <a:pt x="1189418" y="22290"/>
                  <a:pt x="925830" y="18288"/>
                </a:cubicBezTo>
                <a:cubicBezTo>
                  <a:pt x="678389" y="-2387"/>
                  <a:pt x="367033" y="43234"/>
                  <a:pt x="0" y="18288"/>
                </a:cubicBezTo>
                <a:cubicBezTo>
                  <a:pt x="-649" y="11698"/>
                  <a:pt x="663" y="5413"/>
                  <a:pt x="0" y="0"/>
                </a:cubicBezTo>
                <a:close/>
              </a:path>
              <a:path w="3429000" h="18288" stroke="0" extrusionOk="0">
                <a:moveTo>
                  <a:pt x="0" y="0"/>
                </a:moveTo>
                <a:cubicBezTo>
                  <a:pt x="169914" y="-16656"/>
                  <a:pt x="469790" y="-24030"/>
                  <a:pt x="617220" y="0"/>
                </a:cubicBezTo>
                <a:cubicBezTo>
                  <a:pt x="786601" y="24467"/>
                  <a:pt x="1085311" y="15192"/>
                  <a:pt x="1200150" y="0"/>
                </a:cubicBezTo>
                <a:cubicBezTo>
                  <a:pt x="1340195" y="-5060"/>
                  <a:pt x="1552999" y="41254"/>
                  <a:pt x="1817370" y="0"/>
                </a:cubicBezTo>
                <a:cubicBezTo>
                  <a:pt x="2086739" y="-377"/>
                  <a:pt x="2228603" y="31972"/>
                  <a:pt x="2503170" y="0"/>
                </a:cubicBezTo>
                <a:cubicBezTo>
                  <a:pt x="2794334" y="-14173"/>
                  <a:pt x="3002837" y="-13310"/>
                  <a:pt x="3429000" y="0"/>
                </a:cubicBezTo>
                <a:cubicBezTo>
                  <a:pt x="3428475" y="5049"/>
                  <a:pt x="3429193" y="12044"/>
                  <a:pt x="3429000" y="18288"/>
                </a:cubicBezTo>
                <a:cubicBezTo>
                  <a:pt x="3101445" y="-3440"/>
                  <a:pt x="2879434" y="34023"/>
                  <a:pt x="2743200" y="18288"/>
                </a:cubicBezTo>
                <a:cubicBezTo>
                  <a:pt x="2609544" y="13915"/>
                  <a:pt x="2334178" y="48649"/>
                  <a:pt x="1988820" y="18288"/>
                </a:cubicBezTo>
                <a:cubicBezTo>
                  <a:pt x="1620184" y="18423"/>
                  <a:pt x="1586822" y="-1871"/>
                  <a:pt x="1405890" y="18288"/>
                </a:cubicBezTo>
                <a:cubicBezTo>
                  <a:pt x="1266239" y="28547"/>
                  <a:pt x="867500" y="15208"/>
                  <a:pt x="651510" y="18288"/>
                </a:cubicBezTo>
                <a:cubicBezTo>
                  <a:pt x="445459" y="40105"/>
                  <a:pt x="119818" y="-23744"/>
                  <a:pt x="0" y="18288"/>
                </a:cubicBezTo>
                <a:cubicBezTo>
                  <a:pt x="-39" y="12511"/>
                  <a:pt x="-381" y="8039"/>
                  <a:pt x="0" y="0"/>
                </a:cubicBezTo>
                <a:close/>
              </a:path>
              <a:path w="3429000" h="18288" fill="none" stroke="0" extrusionOk="0">
                <a:moveTo>
                  <a:pt x="0" y="0"/>
                </a:moveTo>
                <a:cubicBezTo>
                  <a:pt x="199661" y="29771"/>
                  <a:pt x="488726" y="20925"/>
                  <a:pt x="685800" y="0"/>
                </a:cubicBezTo>
                <a:cubicBezTo>
                  <a:pt x="835372" y="-29710"/>
                  <a:pt x="1088413" y="6369"/>
                  <a:pt x="1371600" y="0"/>
                </a:cubicBezTo>
                <a:cubicBezTo>
                  <a:pt x="1631865" y="6637"/>
                  <a:pt x="1839907" y="52251"/>
                  <a:pt x="2057400" y="0"/>
                </a:cubicBezTo>
                <a:cubicBezTo>
                  <a:pt x="2266442" y="-8132"/>
                  <a:pt x="2461070" y="-4034"/>
                  <a:pt x="2674620" y="0"/>
                </a:cubicBezTo>
                <a:cubicBezTo>
                  <a:pt x="2940120" y="30498"/>
                  <a:pt x="3202681" y="-54357"/>
                  <a:pt x="3429000" y="0"/>
                </a:cubicBezTo>
                <a:cubicBezTo>
                  <a:pt x="3429314" y="4158"/>
                  <a:pt x="3428021" y="12539"/>
                  <a:pt x="3429000" y="18288"/>
                </a:cubicBezTo>
                <a:cubicBezTo>
                  <a:pt x="3250522" y="56023"/>
                  <a:pt x="3056248" y="-1557"/>
                  <a:pt x="2811780" y="18288"/>
                </a:cubicBezTo>
                <a:cubicBezTo>
                  <a:pt x="2534418" y="26558"/>
                  <a:pt x="2483107" y="19890"/>
                  <a:pt x="2228850" y="18288"/>
                </a:cubicBezTo>
                <a:cubicBezTo>
                  <a:pt x="1996093" y="-20362"/>
                  <a:pt x="1790611" y="35096"/>
                  <a:pt x="1543050" y="18288"/>
                </a:cubicBezTo>
                <a:cubicBezTo>
                  <a:pt x="1276188" y="-29727"/>
                  <a:pt x="1196665" y="1050"/>
                  <a:pt x="925830" y="18288"/>
                </a:cubicBezTo>
                <a:cubicBezTo>
                  <a:pt x="718623" y="61416"/>
                  <a:pt x="374628" y="25039"/>
                  <a:pt x="0" y="18288"/>
                </a:cubicBezTo>
                <a:cubicBezTo>
                  <a:pt x="20" y="11469"/>
                  <a:pt x="-29" y="515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2727557108">
                  <a:custGeom>
                    <a:avLst/>
                    <a:gdLst>
                      <a:gd name="connsiteX0" fmla="*/ 0 w 3429000"/>
                      <a:gd name="connsiteY0" fmla="*/ 0 h 18288"/>
                      <a:gd name="connsiteX1" fmla="*/ 685800 w 3429000"/>
                      <a:gd name="connsiteY1" fmla="*/ 0 h 18288"/>
                      <a:gd name="connsiteX2" fmla="*/ 1371600 w 3429000"/>
                      <a:gd name="connsiteY2" fmla="*/ 0 h 18288"/>
                      <a:gd name="connsiteX3" fmla="*/ 2057400 w 3429000"/>
                      <a:gd name="connsiteY3" fmla="*/ 0 h 18288"/>
                      <a:gd name="connsiteX4" fmla="*/ 2674620 w 3429000"/>
                      <a:gd name="connsiteY4" fmla="*/ 0 h 18288"/>
                      <a:gd name="connsiteX5" fmla="*/ 3429000 w 3429000"/>
                      <a:gd name="connsiteY5" fmla="*/ 0 h 18288"/>
                      <a:gd name="connsiteX6" fmla="*/ 3429000 w 3429000"/>
                      <a:gd name="connsiteY6" fmla="*/ 18288 h 18288"/>
                      <a:gd name="connsiteX7" fmla="*/ 2811780 w 3429000"/>
                      <a:gd name="connsiteY7" fmla="*/ 18288 h 18288"/>
                      <a:gd name="connsiteX8" fmla="*/ 2228850 w 3429000"/>
                      <a:gd name="connsiteY8" fmla="*/ 18288 h 18288"/>
                      <a:gd name="connsiteX9" fmla="*/ 1543050 w 3429000"/>
                      <a:gd name="connsiteY9" fmla="*/ 18288 h 18288"/>
                      <a:gd name="connsiteX10" fmla="*/ 925830 w 3429000"/>
                      <a:gd name="connsiteY10" fmla="*/ 18288 h 18288"/>
                      <a:gd name="connsiteX11" fmla="*/ 0 w 3429000"/>
                      <a:gd name="connsiteY11" fmla="*/ 18288 h 18288"/>
                      <a:gd name="connsiteX12" fmla="*/ 0 w 342900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29000" h="18288" fill="none" extrusionOk="0">
                        <a:moveTo>
                          <a:pt x="0" y="0"/>
                        </a:moveTo>
                        <a:cubicBezTo>
                          <a:pt x="219865" y="20479"/>
                          <a:pt x="493281" y="26186"/>
                          <a:pt x="685800" y="0"/>
                        </a:cubicBezTo>
                        <a:cubicBezTo>
                          <a:pt x="878319" y="-26186"/>
                          <a:pt x="1121382" y="-11869"/>
                          <a:pt x="1371600" y="0"/>
                        </a:cubicBezTo>
                        <a:cubicBezTo>
                          <a:pt x="1621818" y="11869"/>
                          <a:pt x="1878793" y="32281"/>
                          <a:pt x="2057400" y="0"/>
                        </a:cubicBezTo>
                        <a:cubicBezTo>
                          <a:pt x="2236007" y="-32281"/>
                          <a:pt x="2433797" y="-18251"/>
                          <a:pt x="2674620" y="0"/>
                        </a:cubicBezTo>
                        <a:cubicBezTo>
                          <a:pt x="2915443" y="18251"/>
                          <a:pt x="3205923" y="-1443"/>
                          <a:pt x="3429000" y="0"/>
                        </a:cubicBezTo>
                        <a:cubicBezTo>
                          <a:pt x="3429442" y="4516"/>
                          <a:pt x="3428173" y="12266"/>
                          <a:pt x="3429000" y="18288"/>
                        </a:cubicBezTo>
                        <a:cubicBezTo>
                          <a:pt x="3221081" y="48608"/>
                          <a:pt x="3088001" y="8066"/>
                          <a:pt x="2811780" y="18288"/>
                        </a:cubicBezTo>
                        <a:cubicBezTo>
                          <a:pt x="2535559" y="28510"/>
                          <a:pt x="2481355" y="24898"/>
                          <a:pt x="2228850" y="18288"/>
                        </a:cubicBezTo>
                        <a:cubicBezTo>
                          <a:pt x="1976345" y="11679"/>
                          <a:pt x="1807520" y="48356"/>
                          <a:pt x="1543050" y="18288"/>
                        </a:cubicBezTo>
                        <a:cubicBezTo>
                          <a:pt x="1278580" y="-11780"/>
                          <a:pt x="1181944" y="5123"/>
                          <a:pt x="925830" y="18288"/>
                        </a:cubicBezTo>
                        <a:cubicBezTo>
                          <a:pt x="669716" y="31453"/>
                          <a:pt x="410304" y="34815"/>
                          <a:pt x="0" y="18288"/>
                        </a:cubicBezTo>
                        <a:cubicBezTo>
                          <a:pt x="-306" y="11477"/>
                          <a:pt x="485" y="4355"/>
                          <a:pt x="0" y="0"/>
                        </a:cubicBezTo>
                        <a:close/>
                      </a:path>
                      <a:path w="3429000" h="18288" stroke="0" extrusionOk="0">
                        <a:moveTo>
                          <a:pt x="0" y="0"/>
                        </a:moveTo>
                        <a:cubicBezTo>
                          <a:pt x="174095" y="-12874"/>
                          <a:pt x="443087" y="-14090"/>
                          <a:pt x="617220" y="0"/>
                        </a:cubicBezTo>
                        <a:cubicBezTo>
                          <a:pt x="791353" y="14090"/>
                          <a:pt x="1072677" y="8451"/>
                          <a:pt x="1200150" y="0"/>
                        </a:cubicBezTo>
                        <a:cubicBezTo>
                          <a:pt x="1327623" y="-8451"/>
                          <a:pt x="1526638" y="19866"/>
                          <a:pt x="1817370" y="0"/>
                        </a:cubicBezTo>
                        <a:cubicBezTo>
                          <a:pt x="2108102" y="-19866"/>
                          <a:pt x="2221289" y="26161"/>
                          <a:pt x="2503170" y="0"/>
                        </a:cubicBezTo>
                        <a:cubicBezTo>
                          <a:pt x="2785051" y="-26161"/>
                          <a:pt x="3022134" y="39178"/>
                          <a:pt x="3429000" y="0"/>
                        </a:cubicBezTo>
                        <a:cubicBezTo>
                          <a:pt x="3429577" y="4624"/>
                          <a:pt x="3429819" y="11191"/>
                          <a:pt x="3429000" y="18288"/>
                        </a:cubicBezTo>
                        <a:cubicBezTo>
                          <a:pt x="3103464" y="593"/>
                          <a:pt x="2887909" y="22940"/>
                          <a:pt x="2743200" y="18288"/>
                        </a:cubicBezTo>
                        <a:cubicBezTo>
                          <a:pt x="2598491" y="13636"/>
                          <a:pt x="2362615" y="10656"/>
                          <a:pt x="1988820" y="18288"/>
                        </a:cubicBezTo>
                        <a:cubicBezTo>
                          <a:pt x="1615025" y="25920"/>
                          <a:pt x="1580494" y="3693"/>
                          <a:pt x="1405890" y="18288"/>
                        </a:cubicBezTo>
                        <a:cubicBezTo>
                          <a:pt x="1231286" y="32884"/>
                          <a:pt x="885259" y="-16285"/>
                          <a:pt x="651510" y="18288"/>
                        </a:cubicBezTo>
                        <a:cubicBezTo>
                          <a:pt x="417761" y="52861"/>
                          <a:pt x="138362" y="-13856"/>
                          <a:pt x="0" y="18288"/>
                        </a:cubicBezTo>
                        <a:cubicBezTo>
                          <a:pt x="-171" y="12755"/>
                          <a:pt x="-690" y="7930"/>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ª××¦××ª ×ª××× × ×¢×××¨ âªprevention triangleâ¬â">
            <a:extLst>
              <a:ext uri="{FF2B5EF4-FFF2-40B4-BE49-F238E27FC236}">
                <a16:creationId xmlns:a16="http://schemas.microsoft.com/office/drawing/2014/main" id="{B40551F9-556C-766C-7A7D-897BADAD7C8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2233" b="6084"/>
          <a:stretch/>
        </p:blipFill>
        <p:spPr bwMode="auto">
          <a:xfrm>
            <a:off x="615385" y="2633472"/>
            <a:ext cx="7910944" cy="3586353"/>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F5620F75-2E32-891C-B159-AC0EAA7DE31F}"/>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spcAft>
                <a:spcPts val="600"/>
              </a:spcAft>
              <a:defRPr/>
            </a:pPr>
            <a:fld id="{68C896A4-85C3-4F31-85A3-B48BEA1A18CD}" type="slidenum">
              <a:rPr lang="en-US" sz="1200"/>
              <a:pPr>
                <a:spcAft>
                  <a:spcPts val="600"/>
                </a:spcAft>
                <a:defRPr/>
              </a:pPr>
              <a:t>3</a:t>
            </a:fld>
            <a:endParaRPr lang="en-US" sz="1200"/>
          </a:p>
        </p:txBody>
      </p:sp>
    </p:spTree>
    <p:extLst>
      <p:ext uri="{BB962C8B-B14F-4D97-AF65-F5344CB8AC3E}">
        <p14:creationId xmlns:p14="http://schemas.microsoft.com/office/powerpoint/2010/main" val="6416023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444" y="156281"/>
            <a:ext cx="8229600" cy="1143000"/>
          </a:xfrm>
        </p:spPr>
        <p:txBody>
          <a:bodyPr>
            <a:normAutofit/>
          </a:bodyPr>
          <a:lstStyle/>
          <a:p>
            <a:pPr algn="r" rtl="1"/>
            <a:r>
              <a:rPr lang="he-IL" sz="4000" dirty="0">
                <a:cs typeface="+mn-cs"/>
              </a:rPr>
              <a:t>הנחות עבודה במניעת אובדנות</a:t>
            </a:r>
            <a:endParaRPr lang="en-US" sz="4000" dirty="0">
              <a:cs typeface="+mn-cs"/>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4047066132"/>
              </p:ext>
            </p:extLst>
          </p:nvPr>
        </p:nvGraphicFramePr>
        <p:xfrm>
          <a:off x="628650" y="1417638"/>
          <a:ext cx="8229600" cy="5121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a:defRPr/>
            </a:pPr>
            <a:fld id="{C4DFBC79-DD19-4811-BF34-1C00FD7935C8}" type="slidenum">
              <a:rPr lang="en-US" smtClean="0"/>
              <a:pPr>
                <a:defRPr/>
              </a:pPr>
              <a:t>4</a:t>
            </a:fld>
            <a:endParaRPr lang="en-US"/>
          </a:p>
        </p:txBody>
      </p:sp>
      <p:pic>
        <p:nvPicPr>
          <p:cNvPr id="5" name="Picture 4">
            <a:extLst>
              <a:ext uri="{FF2B5EF4-FFF2-40B4-BE49-F238E27FC236}">
                <a16:creationId xmlns:a16="http://schemas.microsoft.com/office/drawing/2014/main" id="{68C8A2AA-69F1-6A96-4314-EC8028954F26}"/>
              </a:ext>
            </a:extLst>
          </p:cNvPr>
          <p:cNvPicPr>
            <a:picLocks noChangeAspect="1"/>
          </p:cNvPicPr>
          <p:nvPr/>
        </p:nvPicPr>
        <p:blipFill rotWithShape="1">
          <a:blip r:embed="rId7"/>
          <a:srcRect t="39153" b="22711"/>
          <a:stretch/>
        </p:blipFill>
        <p:spPr>
          <a:xfrm>
            <a:off x="1352550" y="1018787"/>
            <a:ext cx="7505700" cy="228839"/>
          </a:xfrm>
          <a:prstGeom prst="rect">
            <a:avLst/>
          </a:prstGeom>
        </p:spPr>
      </p:pic>
    </p:spTree>
    <p:extLst>
      <p:ext uri="{BB962C8B-B14F-4D97-AF65-F5344CB8AC3E}">
        <p14:creationId xmlns:p14="http://schemas.microsoft.com/office/powerpoint/2010/main" val="22535219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047831-0CB5-0BA8-DFD1-1E3B80E942F8}"/>
              </a:ext>
            </a:extLst>
          </p:cNvPr>
          <p:cNvSpPr>
            <a:spLocks noGrp="1"/>
          </p:cNvSpPr>
          <p:nvPr>
            <p:ph type="title"/>
          </p:nvPr>
        </p:nvSpPr>
        <p:spPr>
          <a:xfrm>
            <a:off x="228600" y="269875"/>
            <a:ext cx="7886700" cy="1325563"/>
          </a:xfrm>
        </p:spPr>
        <p:txBody>
          <a:bodyPr vert="horz" lIns="91440" tIns="45720" rIns="91440" bIns="45720" rtlCol="0" anchor="ctr">
            <a:normAutofit/>
          </a:bodyPr>
          <a:lstStyle/>
          <a:p>
            <a:pPr algn="r" defTabSz="914400" rtl="1"/>
            <a:r>
              <a:rPr lang="en-US" sz="4700" kern="1200" dirty="0">
                <a:solidFill>
                  <a:schemeClr val="tx1"/>
                </a:solidFill>
                <a:latin typeface="+mj-lt"/>
                <a:ea typeface="+mj-ea"/>
                <a:cs typeface="+mj-cs"/>
              </a:rPr>
              <a:t>שומרי סף</a:t>
            </a:r>
          </a:p>
        </p:txBody>
      </p:sp>
      <p:sp>
        <p:nvSpPr>
          <p:cNvPr id="14"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8650" y="1865313"/>
            <a:ext cx="7818120" cy="18288"/>
          </a:xfrm>
          <a:custGeom>
            <a:avLst/>
            <a:gdLst>
              <a:gd name="connsiteX0" fmla="*/ 0 w 7818120"/>
              <a:gd name="connsiteY0" fmla="*/ 0 h 18288"/>
              <a:gd name="connsiteX1" fmla="*/ 416966 w 7818120"/>
              <a:gd name="connsiteY1" fmla="*/ 0 h 18288"/>
              <a:gd name="connsiteX2" fmla="*/ 1146658 w 7818120"/>
              <a:gd name="connsiteY2" fmla="*/ 0 h 18288"/>
              <a:gd name="connsiteX3" fmla="*/ 1563624 w 7818120"/>
              <a:gd name="connsiteY3" fmla="*/ 0 h 18288"/>
              <a:gd name="connsiteX4" fmla="*/ 2136953 w 7818120"/>
              <a:gd name="connsiteY4" fmla="*/ 0 h 18288"/>
              <a:gd name="connsiteX5" fmla="*/ 2944825 w 7818120"/>
              <a:gd name="connsiteY5" fmla="*/ 0 h 18288"/>
              <a:gd name="connsiteX6" fmla="*/ 3596335 w 7818120"/>
              <a:gd name="connsiteY6" fmla="*/ 0 h 18288"/>
              <a:gd name="connsiteX7" fmla="*/ 4326026 w 7818120"/>
              <a:gd name="connsiteY7" fmla="*/ 0 h 18288"/>
              <a:gd name="connsiteX8" fmla="*/ 4899355 w 7818120"/>
              <a:gd name="connsiteY8" fmla="*/ 0 h 18288"/>
              <a:gd name="connsiteX9" fmla="*/ 5550865 w 7818120"/>
              <a:gd name="connsiteY9" fmla="*/ 0 h 18288"/>
              <a:gd name="connsiteX10" fmla="*/ 6358738 w 7818120"/>
              <a:gd name="connsiteY10" fmla="*/ 0 h 18288"/>
              <a:gd name="connsiteX11" fmla="*/ 6853885 w 7818120"/>
              <a:gd name="connsiteY11" fmla="*/ 0 h 18288"/>
              <a:gd name="connsiteX12" fmla="*/ 7818120 w 7818120"/>
              <a:gd name="connsiteY12" fmla="*/ 0 h 18288"/>
              <a:gd name="connsiteX13" fmla="*/ 7818120 w 7818120"/>
              <a:gd name="connsiteY13" fmla="*/ 18288 h 18288"/>
              <a:gd name="connsiteX14" fmla="*/ 7244791 w 7818120"/>
              <a:gd name="connsiteY14" fmla="*/ 18288 h 18288"/>
              <a:gd name="connsiteX15" fmla="*/ 6827825 w 7818120"/>
              <a:gd name="connsiteY15" fmla="*/ 18288 h 18288"/>
              <a:gd name="connsiteX16" fmla="*/ 6176315 w 7818120"/>
              <a:gd name="connsiteY16" fmla="*/ 18288 h 18288"/>
              <a:gd name="connsiteX17" fmla="*/ 5681167 w 7818120"/>
              <a:gd name="connsiteY17" fmla="*/ 18288 h 18288"/>
              <a:gd name="connsiteX18" fmla="*/ 5029657 w 7818120"/>
              <a:gd name="connsiteY18" fmla="*/ 18288 h 18288"/>
              <a:gd name="connsiteX19" fmla="*/ 4378147 w 7818120"/>
              <a:gd name="connsiteY19" fmla="*/ 18288 h 18288"/>
              <a:gd name="connsiteX20" fmla="*/ 3726637 w 7818120"/>
              <a:gd name="connsiteY20" fmla="*/ 18288 h 18288"/>
              <a:gd name="connsiteX21" fmla="*/ 3075127 w 7818120"/>
              <a:gd name="connsiteY21" fmla="*/ 18288 h 18288"/>
              <a:gd name="connsiteX22" fmla="*/ 2501798 w 7818120"/>
              <a:gd name="connsiteY22" fmla="*/ 18288 h 18288"/>
              <a:gd name="connsiteX23" fmla="*/ 1772107 w 7818120"/>
              <a:gd name="connsiteY23" fmla="*/ 18288 h 18288"/>
              <a:gd name="connsiteX24" fmla="*/ 1120597 w 7818120"/>
              <a:gd name="connsiteY24" fmla="*/ 18288 h 18288"/>
              <a:gd name="connsiteX25" fmla="*/ 0 w 7818120"/>
              <a:gd name="connsiteY25" fmla="*/ 18288 h 18288"/>
              <a:gd name="connsiteX26" fmla="*/ 0 w 7818120"/>
              <a:gd name="connsiteY26" fmla="*/ 0 h 18288"/>
              <a:gd name="connsiteX0" fmla="*/ 0 w 7818120"/>
              <a:gd name="connsiteY0" fmla="*/ 0 h 18288"/>
              <a:gd name="connsiteX1" fmla="*/ 573329 w 7818120"/>
              <a:gd name="connsiteY1" fmla="*/ 0 h 18288"/>
              <a:gd name="connsiteX2" fmla="*/ 990295 w 7818120"/>
              <a:gd name="connsiteY2" fmla="*/ 0 h 18288"/>
              <a:gd name="connsiteX3" fmla="*/ 1394232 w 7818120"/>
              <a:gd name="connsiteY3" fmla="*/ 0 h 18288"/>
              <a:gd name="connsiteX4" fmla="*/ 1798168 w 7818120"/>
              <a:gd name="connsiteY4" fmla="*/ 0 h 18288"/>
              <a:gd name="connsiteX5" fmla="*/ 2371496 w 7818120"/>
              <a:gd name="connsiteY5" fmla="*/ 0 h 18288"/>
              <a:gd name="connsiteX6" fmla="*/ 2944825 w 7818120"/>
              <a:gd name="connsiteY6" fmla="*/ 0 h 18288"/>
              <a:gd name="connsiteX7" fmla="*/ 3752698 w 7818120"/>
              <a:gd name="connsiteY7" fmla="*/ 0 h 18288"/>
              <a:gd name="connsiteX8" fmla="*/ 4247845 w 7818120"/>
              <a:gd name="connsiteY8" fmla="*/ 0 h 18288"/>
              <a:gd name="connsiteX9" fmla="*/ 5055718 w 7818120"/>
              <a:gd name="connsiteY9" fmla="*/ 0 h 18288"/>
              <a:gd name="connsiteX10" fmla="*/ 5863590 w 7818120"/>
              <a:gd name="connsiteY10" fmla="*/ 0 h 18288"/>
              <a:gd name="connsiteX11" fmla="*/ 6515100 w 7818120"/>
              <a:gd name="connsiteY11" fmla="*/ 0 h 18288"/>
              <a:gd name="connsiteX12" fmla="*/ 7818120 w 7818120"/>
              <a:gd name="connsiteY12" fmla="*/ 0 h 18288"/>
              <a:gd name="connsiteX13" fmla="*/ 7818120 w 7818120"/>
              <a:gd name="connsiteY13" fmla="*/ 18288 h 18288"/>
              <a:gd name="connsiteX14" fmla="*/ 7401154 w 7818120"/>
              <a:gd name="connsiteY14" fmla="*/ 18288 h 18288"/>
              <a:gd name="connsiteX15" fmla="*/ 6593281 w 7818120"/>
              <a:gd name="connsiteY15" fmla="*/ 18288 h 18288"/>
              <a:gd name="connsiteX16" fmla="*/ 6098134 w 7818120"/>
              <a:gd name="connsiteY16" fmla="*/ 18288 h 18288"/>
              <a:gd name="connsiteX17" fmla="*/ 5446624 w 7818120"/>
              <a:gd name="connsiteY17" fmla="*/ 18288 h 18288"/>
              <a:gd name="connsiteX18" fmla="*/ 4638751 w 7818120"/>
              <a:gd name="connsiteY18" fmla="*/ 18288 h 18288"/>
              <a:gd name="connsiteX19" fmla="*/ 3987241 w 7818120"/>
              <a:gd name="connsiteY19" fmla="*/ 18288 h 18288"/>
              <a:gd name="connsiteX20" fmla="*/ 3570275 w 7818120"/>
              <a:gd name="connsiteY20" fmla="*/ 18288 h 18288"/>
              <a:gd name="connsiteX21" fmla="*/ 3075127 w 7818120"/>
              <a:gd name="connsiteY21" fmla="*/ 18288 h 18288"/>
              <a:gd name="connsiteX22" fmla="*/ 2267255 w 7818120"/>
              <a:gd name="connsiteY22" fmla="*/ 18288 h 18288"/>
              <a:gd name="connsiteX23" fmla="*/ 1615745 w 7818120"/>
              <a:gd name="connsiteY23" fmla="*/ 18288 h 18288"/>
              <a:gd name="connsiteX24" fmla="*/ 1120597 w 7818120"/>
              <a:gd name="connsiteY24" fmla="*/ 18288 h 18288"/>
              <a:gd name="connsiteX25" fmla="*/ 0 w 7818120"/>
              <a:gd name="connsiteY25" fmla="*/ 18288 h 18288"/>
              <a:gd name="connsiteX26" fmla="*/ 0 w 7818120"/>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818120" h="18288" fill="none" extrusionOk="0">
                <a:moveTo>
                  <a:pt x="0" y="0"/>
                </a:moveTo>
                <a:cubicBezTo>
                  <a:pt x="101002" y="-20048"/>
                  <a:pt x="215808" y="13837"/>
                  <a:pt x="416966" y="0"/>
                </a:cubicBezTo>
                <a:cubicBezTo>
                  <a:pt x="573264" y="9422"/>
                  <a:pt x="897859" y="4188"/>
                  <a:pt x="1146658" y="0"/>
                </a:cubicBezTo>
                <a:cubicBezTo>
                  <a:pt x="1409722" y="12227"/>
                  <a:pt x="1377475" y="-3286"/>
                  <a:pt x="1563624" y="0"/>
                </a:cubicBezTo>
                <a:cubicBezTo>
                  <a:pt x="1758084" y="11330"/>
                  <a:pt x="1967746" y="-7403"/>
                  <a:pt x="2136953" y="0"/>
                </a:cubicBezTo>
                <a:cubicBezTo>
                  <a:pt x="2354826" y="-5751"/>
                  <a:pt x="2687014" y="20029"/>
                  <a:pt x="2944825" y="0"/>
                </a:cubicBezTo>
                <a:cubicBezTo>
                  <a:pt x="3238848" y="15226"/>
                  <a:pt x="3415761" y="33925"/>
                  <a:pt x="3596335" y="0"/>
                </a:cubicBezTo>
                <a:cubicBezTo>
                  <a:pt x="3815108" y="13362"/>
                  <a:pt x="3972448" y="-68797"/>
                  <a:pt x="4326026" y="0"/>
                </a:cubicBezTo>
                <a:cubicBezTo>
                  <a:pt x="4638028" y="39995"/>
                  <a:pt x="4794473" y="211"/>
                  <a:pt x="4899355" y="0"/>
                </a:cubicBezTo>
                <a:cubicBezTo>
                  <a:pt x="5037170" y="-13296"/>
                  <a:pt x="5289722" y="-48609"/>
                  <a:pt x="5550865" y="0"/>
                </a:cubicBezTo>
                <a:cubicBezTo>
                  <a:pt x="5740088" y="19163"/>
                  <a:pt x="6143605" y="-29909"/>
                  <a:pt x="6358738" y="0"/>
                </a:cubicBezTo>
                <a:cubicBezTo>
                  <a:pt x="6556443" y="18955"/>
                  <a:pt x="6741581" y="-22634"/>
                  <a:pt x="6853885" y="0"/>
                </a:cubicBezTo>
                <a:cubicBezTo>
                  <a:pt x="6996029" y="20497"/>
                  <a:pt x="7453286" y="6658"/>
                  <a:pt x="7818120" y="0"/>
                </a:cubicBezTo>
                <a:cubicBezTo>
                  <a:pt x="7817552" y="7862"/>
                  <a:pt x="7817901" y="13269"/>
                  <a:pt x="7818120" y="18288"/>
                </a:cubicBezTo>
                <a:cubicBezTo>
                  <a:pt x="7701883" y="-33961"/>
                  <a:pt x="7395843" y="8437"/>
                  <a:pt x="7244791" y="18288"/>
                </a:cubicBezTo>
                <a:cubicBezTo>
                  <a:pt x="7088282" y="14407"/>
                  <a:pt x="6958165" y="20902"/>
                  <a:pt x="6827825" y="18288"/>
                </a:cubicBezTo>
                <a:cubicBezTo>
                  <a:pt x="6715653" y="-2805"/>
                  <a:pt x="6356779" y="33124"/>
                  <a:pt x="6176315" y="18288"/>
                </a:cubicBezTo>
                <a:cubicBezTo>
                  <a:pt x="6015867" y="-5301"/>
                  <a:pt x="5852369" y="-275"/>
                  <a:pt x="5681167" y="18288"/>
                </a:cubicBezTo>
                <a:cubicBezTo>
                  <a:pt x="5508002" y="48742"/>
                  <a:pt x="5304989" y="-7247"/>
                  <a:pt x="5029657" y="18288"/>
                </a:cubicBezTo>
                <a:cubicBezTo>
                  <a:pt x="4760375" y="46790"/>
                  <a:pt x="4637400" y="35678"/>
                  <a:pt x="4378147" y="18288"/>
                </a:cubicBezTo>
                <a:cubicBezTo>
                  <a:pt x="4094943" y="8043"/>
                  <a:pt x="4037303" y="27568"/>
                  <a:pt x="3726637" y="18288"/>
                </a:cubicBezTo>
                <a:cubicBezTo>
                  <a:pt x="3400340" y="-2459"/>
                  <a:pt x="3320728" y="61058"/>
                  <a:pt x="3075127" y="18288"/>
                </a:cubicBezTo>
                <a:cubicBezTo>
                  <a:pt x="2809301" y="-25757"/>
                  <a:pt x="2702630" y="16477"/>
                  <a:pt x="2501798" y="18288"/>
                </a:cubicBezTo>
                <a:cubicBezTo>
                  <a:pt x="2308686" y="20751"/>
                  <a:pt x="2079466" y="5550"/>
                  <a:pt x="1772107" y="18288"/>
                </a:cubicBezTo>
                <a:cubicBezTo>
                  <a:pt x="1420202" y="47064"/>
                  <a:pt x="1431765" y="28913"/>
                  <a:pt x="1120597" y="18288"/>
                </a:cubicBezTo>
                <a:cubicBezTo>
                  <a:pt x="791266" y="31607"/>
                  <a:pt x="235945" y="82322"/>
                  <a:pt x="0" y="18288"/>
                </a:cubicBezTo>
                <a:cubicBezTo>
                  <a:pt x="-589" y="13471"/>
                  <a:pt x="-474" y="7409"/>
                  <a:pt x="0" y="0"/>
                </a:cubicBezTo>
                <a:close/>
              </a:path>
              <a:path w="7818120" h="18288" stroke="0" extrusionOk="0">
                <a:moveTo>
                  <a:pt x="0" y="0"/>
                </a:moveTo>
                <a:cubicBezTo>
                  <a:pt x="161767" y="-7030"/>
                  <a:pt x="286873" y="-11228"/>
                  <a:pt x="573329" y="0"/>
                </a:cubicBezTo>
                <a:cubicBezTo>
                  <a:pt x="860952" y="-8429"/>
                  <a:pt x="823968" y="-2420"/>
                  <a:pt x="990295" y="0"/>
                </a:cubicBezTo>
                <a:cubicBezTo>
                  <a:pt x="1144921" y="-13846"/>
                  <a:pt x="1288801" y="10931"/>
                  <a:pt x="1394232" y="0"/>
                </a:cubicBezTo>
                <a:cubicBezTo>
                  <a:pt x="1499663" y="-10931"/>
                  <a:pt x="1677634" y="10318"/>
                  <a:pt x="1798168" y="0"/>
                </a:cubicBezTo>
                <a:cubicBezTo>
                  <a:pt x="2021167" y="5465"/>
                  <a:pt x="2087775" y="-15972"/>
                  <a:pt x="2371496" y="0"/>
                </a:cubicBezTo>
                <a:cubicBezTo>
                  <a:pt x="2646084" y="3640"/>
                  <a:pt x="2709294" y="-15431"/>
                  <a:pt x="2944825" y="0"/>
                </a:cubicBezTo>
                <a:cubicBezTo>
                  <a:pt x="3182104" y="39801"/>
                  <a:pt x="3563508" y="7189"/>
                  <a:pt x="3752698" y="0"/>
                </a:cubicBezTo>
                <a:cubicBezTo>
                  <a:pt x="4004713" y="-51688"/>
                  <a:pt x="4111759" y="8465"/>
                  <a:pt x="4247845" y="0"/>
                </a:cubicBezTo>
                <a:cubicBezTo>
                  <a:pt x="4409051" y="-38636"/>
                  <a:pt x="4840912" y="-6880"/>
                  <a:pt x="5055718" y="0"/>
                </a:cubicBezTo>
                <a:cubicBezTo>
                  <a:pt x="5318987" y="12828"/>
                  <a:pt x="5464207" y="16349"/>
                  <a:pt x="5863590" y="0"/>
                </a:cubicBezTo>
                <a:cubicBezTo>
                  <a:pt x="6258188" y="21536"/>
                  <a:pt x="6373895" y="-20866"/>
                  <a:pt x="6515100" y="0"/>
                </a:cubicBezTo>
                <a:cubicBezTo>
                  <a:pt x="6673199" y="-42487"/>
                  <a:pt x="7368245" y="-124798"/>
                  <a:pt x="7818120" y="0"/>
                </a:cubicBezTo>
                <a:cubicBezTo>
                  <a:pt x="7818163" y="8895"/>
                  <a:pt x="7818750" y="9828"/>
                  <a:pt x="7818120" y="18288"/>
                </a:cubicBezTo>
                <a:cubicBezTo>
                  <a:pt x="7615777" y="-1071"/>
                  <a:pt x="7527543" y="-5750"/>
                  <a:pt x="7401154" y="18288"/>
                </a:cubicBezTo>
                <a:cubicBezTo>
                  <a:pt x="7322611" y="47896"/>
                  <a:pt x="6964426" y="-24966"/>
                  <a:pt x="6593281" y="18288"/>
                </a:cubicBezTo>
                <a:cubicBezTo>
                  <a:pt x="6260055" y="33833"/>
                  <a:pt x="6287545" y="-3963"/>
                  <a:pt x="6098134" y="18288"/>
                </a:cubicBezTo>
                <a:cubicBezTo>
                  <a:pt x="5900337" y="14995"/>
                  <a:pt x="5605990" y="72621"/>
                  <a:pt x="5446624" y="18288"/>
                </a:cubicBezTo>
                <a:cubicBezTo>
                  <a:pt x="5244167" y="-23104"/>
                  <a:pt x="4914971" y="-34358"/>
                  <a:pt x="4638751" y="18288"/>
                </a:cubicBezTo>
                <a:cubicBezTo>
                  <a:pt x="4353273" y="8380"/>
                  <a:pt x="4297533" y="13876"/>
                  <a:pt x="3987241" y="18288"/>
                </a:cubicBezTo>
                <a:cubicBezTo>
                  <a:pt x="3687723" y="41876"/>
                  <a:pt x="3776181" y="30039"/>
                  <a:pt x="3570275" y="18288"/>
                </a:cubicBezTo>
                <a:cubicBezTo>
                  <a:pt x="3396160" y="10249"/>
                  <a:pt x="3285909" y="48310"/>
                  <a:pt x="3075127" y="18288"/>
                </a:cubicBezTo>
                <a:cubicBezTo>
                  <a:pt x="2869474" y="41512"/>
                  <a:pt x="2676329" y="4972"/>
                  <a:pt x="2267255" y="18288"/>
                </a:cubicBezTo>
                <a:cubicBezTo>
                  <a:pt x="1866401" y="24532"/>
                  <a:pt x="1882987" y="25696"/>
                  <a:pt x="1615745" y="18288"/>
                </a:cubicBezTo>
                <a:cubicBezTo>
                  <a:pt x="1346085" y="13379"/>
                  <a:pt x="1323312" y="12392"/>
                  <a:pt x="1120597" y="18288"/>
                </a:cubicBezTo>
                <a:cubicBezTo>
                  <a:pt x="940237" y="-60975"/>
                  <a:pt x="569386" y="27591"/>
                  <a:pt x="0" y="18288"/>
                </a:cubicBezTo>
                <a:cubicBezTo>
                  <a:pt x="1751" y="14440"/>
                  <a:pt x="-1272" y="7740"/>
                  <a:pt x="0" y="0"/>
                </a:cubicBezTo>
                <a:close/>
              </a:path>
              <a:path w="7818120" h="18288" fill="none" stroke="0" extrusionOk="0">
                <a:moveTo>
                  <a:pt x="0" y="0"/>
                </a:moveTo>
                <a:cubicBezTo>
                  <a:pt x="102311" y="-24031"/>
                  <a:pt x="206428" y="20084"/>
                  <a:pt x="416966" y="0"/>
                </a:cubicBezTo>
                <a:cubicBezTo>
                  <a:pt x="662339" y="-9883"/>
                  <a:pt x="833564" y="-11910"/>
                  <a:pt x="1146658" y="0"/>
                </a:cubicBezTo>
                <a:cubicBezTo>
                  <a:pt x="1398993" y="16754"/>
                  <a:pt x="1378239" y="-4997"/>
                  <a:pt x="1563624" y="0"/>
                </a:cubicBezTo>
                <a:cubicBezTo>
                  <a:pt x="1738265" y="3015"/>
                  <a:pt x="2006667" y="23864"/>
                  <a:pt x="2136953" y="0"/>
                </a:cubicBezTo>
                <a:cubicBezTo>
                  <a:pt x="2338524" y="-3063"/>
                  <a:pt x="2693378" y="-15904"/>
                  <a:pt x="2944825" y="0"/>
                </a:cubicBezTo>
                <a:cubicBezTo>
                  <a:pt x="3201439" y="-13695"/>
                  <a:pt x="3379198" y="46243"/>
                  <a:pt x="3596335" y="0"/>
                </a:cubicBezTo>
                <a:cubicBezTo>
                  <a:pt x="3778868" y="-61549"/>
                  <a:pt x="3979469" y="3461"/>
                  <a:pt x="4326026" y="0"/>
                </a:cubicBezTo>
                <a:cubicBezTo>
                  <a:pt x="4670641" y="40397"/>
                  <a:pt x="4801160" y="2093"/>
                  <a:pt x="4899355" y="0"/>
                </a:cubicBezTo>
                <a:cubicBezTo>
                  <a:pt x="4972821" y="-4221"/>
                  <a:pt x="5326959" y="8892"/>
                  <a:pt x="5550865" y="0"/>
                </a:cubicBezTo>
                <a:cubicBezTo>
                  <a:pt x="5793178" y="12267"/>
                  <a:pt x="6146346" y="-4531"/>
                  <a:pt x="6358738" y="0"/>
                </a:cubicBezTo>
                <a:cubicBezTo>
                  <a:pt x="6580825" y="49349"/>
                  <a:pt x="6739467" y="13524"/>
                  <a:pt x="6853885" y="0"/>
                </a:cubicBezTo>
                <a:cubicBezTo>
                  <a:pt x="7057243" y="-60557"/>
                  <a:pt x="7415107" y="-58698"/>
                  <a:pt x="7818120" y="0"/>
                </a:cubicBezTo>
                <a:cubicBezTo>
                  <a:pt x="7817705" y="7748"/>
                  <a:pt x="7817189" y="13015"/>
                  <a:pt x="7818120" y="18288"/>
                </a:cubicBezTo>
                <a:cubicBezTo>
                  <a:pt x="7693944" y="-3615"/>
                  <a:pt x="7376376" y="-6677"/>
                  <a:pt x="7244791" y="18288"/>
                </a:cubicBezTo>
                <a:cubicBezTo>
                  <a:pt x="7100086" y="-5717"/>
                  <a:pt x="6942350" y="35421"/>
                  <a:pt x="6827825" y="18288"/>
                </a:cubicBezTo>
                <a:cubicBezTo>
                  <a:pt x="6691364" y="27873"/>
                  <a:pt x="6342432" y="37332"/>
                  <a:pt x="6176315" y="18288"/>
                </a:cubicBezTo>
                <a:cubicBezTo>
                  <a:pt x="6012850" y="28657"/>
                  <a:pt x="5862979" y="-980"/>
                  <a:pt x="5681167" y="18288"/>
                </a:cubicBezTo>
                <a:cubicBezTo>
                  <a:pt x="5485624" y="71662"/>
                  <a:pt x="5295851" y="1288"/>
                  <a:pt x="5029657" y="18288"/>
                </a:cubicBezTo>
                <a:cubicBezTo>
                  <a:pt x="4753680" y="49046"/>
                  <a:pt x="4640335" y="38506"/>
                  <a:pt x="4378147" y="18288"/>
                </a:cubicBezTo>
                <a:cubicBezTo>
                  <a:pt x="4103046" y="-4537"/>
                  <a:pt x="4022480" y="43848"/>
                  <a:pt x="3726637" y="18288"/>
                </a:cubicBezTo>
                <a:cubicBezTo>
                  <a:pt x="3429109" y="3476"/>
                  <a:pt x="3316488" y="61415"/>
                  <a:pt x="3075127" y="18288"/>
                </a:cubicBezTo>
                <a:cubicBezTo>
                  <a:pt x="2821014" y="6093"/>
                  <a:pt x="2665050" y="-11263"/>
                  <a:pt x="2501798" y="18288"/>
                </a:cubicBezTo>
                <a:cubicBezTo>
                  <a:pt x="2343345" y="29394"/>
                  <a:pt x="2120041" y="-50427"/>
                  <a:pt x="1772107" y="18288"/>
                </a:cubicBezTo>
                <a:cubicBezTo>
                  <a:pt x="1424078" y="50665"/>
                  <a:pt x="1427418" y="32572"/>
                  <a:pt x="1120597" y="18288"/>
                </a:cubicBezTo>
                <a:cubicBezTo>
                  <a:pt x="796486" y="45938"/>
                  <a:pt x="243712" y="47798"/>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custGeom>
                    <a:avLst/>
                    <a:gdLst>
                      <a:gd name="connsiteX0" fmla="*/ 0 w 7818120"/>
                      <a:gd name="connsiteY0" fmla="*/ 0 h 18288"/>
                      <a:gd name="connsiteX1" fmla="*/ 416966 w 7818120"/>
                      <a:gd name="connsiteY1" fmla="*/ 0 h 18288"/>
                      <a:gd name="connsiteX2" fmla="*/ 1146658 w 7818120"/>
                      <a:gd name="connsiteY2" fmla="*/ 0 h 18288"/>
                      <a:gd name="connsiteX3" fmla="*/ 1563624 w 7818120"/>
                      <a:gd name="connsiteY3" fmla="*/ 0 h 18288"/>
                      <a:gd name="connsiteX4" fmla="*/ 2136953 w 7818120"/>
                      <a:gd name="connsiteY4" fmla="*/ 0 h 18288"/>
                      <a:gd name="connsiteX5" fmla="*/ 2944825 w 7818120"/>
                      <a:gd name="connsiteY5" fmla="*/ 0 h 18288"/>
                      <a:gd name="connsiteX6" fmla="*/ 3596335 w 7818120"/>
                      <a:gd name="connsiteY6" fmla="*/ 0 h 18288"/>
                      <a:gd name="connsiteX7" fmla="*/ 4326026 w 7818120"/>
                      <a:gd name="connsiteY7" fmla="*/ 0 h 18288"/>
                      <a:gd name="connsiteX8" fmla="*/ 4899355 w 7818120"/>
                      <a:gd name="connsiteY8" fmla="*/ 0 h 18288"/>
                      <a:gd name="connsiteX9" fmla="*/ 5550865 w 7818120"/>
                      <a:gd name="connsiteY9" fmla="*/ 0 h 18288"/>
                      <a:gd name="connsiteX10" fmla="*/ 6358738 w 7818120"/>
                      <a:gd name="connsiteY10" fmla="*/ 0 h 18288"/>
                      <a:gd name="connsiteX11" fmla="*/ 6853885 w 7818120"/>
                      <a:gd name="connsiteY11" fmla="*/ 0 h 18288"/>
                      <a:gd name="connsiteX12" fmla="*/ 7818120 w 7818120"/>
                      <a:gd name="connsiteY12" fmla="*/ 0 h 18288"/>
                      <a:gd name="connsiteX13" fmla="*/ 7818120 w 7818120"/>
                      <a:gd name="connsiteY13" fmla="*/ 18288 h 18288"/>
                      <a:gd name="connsiteX14" fmla="*/ 7244791 w 7818120"/>
                      <a:gd name="connsiteY14" fmla="*/ 18288 h 18288"/>
                      <a:gd name="connsiteX15" fmla="*/ 6827825 w 7818120"/>
                      <a:gd name="connsiteY15" fmla="*/ 18288 h 18288"/>
                      <a:gd name="connsiteX16" fmla="*/ 6176315 w 7818120"/>
                      <a:gd name="connsiteY16" fmla="*/ 18288 h 18288"/>
                      <a:gd name="connsiteX17" fmla="*/ 5681167 w 7818120"/>
                      <a:gd name="connsiteY17" fmla="*/ 18288 h 18288"/>
                      <a:gd name="connsiteX18" fmla="*/ 5029657 w 7818120"/>
                      <a:gd name="connsiteY18" fmla="*/ 18288 h 18288"/>
                      <a:gd name="connsiteX19" fmla="*/ 4378147 w 7818120"/>
                      <a:gd name="connsiteY19" fmla="*/ 18288 h 18288"/>
                      <a:gd name="connsiteX20" fmla="*/ 3726637 w 7818120"/>
                      <a:gd name="connsiteY20" fmla="*/ 18288 h 18288"/>
                      <a:gd name="connsiteX21" fmla="*/ 3075127 w 7818120"/>
                      <a:gd name="connsiteY21" fmla="*/ 18288 h 18288"/>
                      <a:gd name="connsiteX22" fmla="*/ 2501798 w 7818120"/>
                      <a:gd name="connsiteY22" fmla="*/ 18288 h 18288"/>
                      <a:gd name="connsiteX23" fmla="*/ 1772107 w 7818120"/>
                      <a:gd name="connsiteY23" fmla="*/ 18288 h 18288"/>
                      <a:gd name="connsiteX24" fmla="*/ 1120597 w 7818120"/>
                      <a:gd name="connsiteY24" fmla="*/ 18288 h 18288"/>
                      <a:gd name="connsiteX25" fmla="*/ 0 w 7818120"/>
                      <a:gd name="connsiteY25" fmla="*/ 18288 h 18288"/>
                      <a:gd name="connsiteX26" fmla="*/ 0 w 7818120"/>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818120" h="18288" fill="none" extrusionOk="0">
                        <a:moveTo>
                          <a:pt x="0" y="0"/>
                        </a:moveTo>
                        <a:cubicBezTo>
                          <a:pt x="121520" y="-12182"/>
                          <a:pt x="211324" y="18247"/>
                          <a:pt x="416966" y="0"/>
                        </a:cubicBezTo>
                        <a:cubicBezTo>
                          <a:pt x="622608" y="-18247"/>
                          <a:pt x="891241" y="-13744"/>
                          <a:pt x="1146658" y="0"/>
                        </a:cubicBezTo>
                        <a:cubicBezTo>
                          <a:pt x="1402075" y="13744"/>
                          <a:pt x="1378880" y="-8543"/>
                          <a:pt x="1563624" y="0"/>
                        </a:cubicBezTo>
                        <a:cubicBezTo>
                          <a:pt x="1748368" y="8543"/>
                          <a:pt x="1972300" y="7443"/>
                          <a:pt x="2136953" y="0"/>
                        </a:cubicBezTo>
                        <a:cubicBezTo>
                          <a:pt x="2301606" y="-7443"/>
                          <a:pt x="2679634" y="12382"/>
                          <a:pt x="2944825" y="0"/>
                        </a:cubicBezTo>
                        <a:cubicBezTo>
                          <a:pt x="3210016" y="-12382"/>
                          <a:pt x="3409232" y="17967"/>
                          <a:pt x="3596335" y="0"/>
                        </a:cubicBezTo>
                        <a:cubicBezTo>
                          <a:pt x="3783438" y="-17967"/>
                          <a:pt x="4002523" y="-28578"/>
                          <a:pt x="4326026" y="0"/>
                        </a:cubicBezTo>
                        <a:cubicBezTo>
                          <a:pt x="4649529" y="28578"/>
                          <a:pt x="4777384" y="-3624"/>
                          <a:pt x="4899355" y="0"/>
                        </a:cubicBezTo>
                        <a:cubicBezTo>
                          <a:pt x="5021326" y="3624"/>
                          <a:pt x="5317653" y="1281"/>
                          <a:pt x="5550865" y="0"/>
                        </a:cubicBezTo>
                        <a:cubicBezTo>
                          <a:pt x="5784077" y="-1281"/>
                          <a:pt x="6142956" y="-39637"/>
                          <a:pt x="6358738" y="0"/>
                        </a:cubicBezTo>
                        <a:cubicBezTo>
                          <a:pt x="6574520" y="39637"/>
                          <a:pt x="6724785" y="-4460"/>
                          <a:pt x="6853885" y="0"/>
                        </a:cubicBezTo>
                        <a:cubicBezTo>
                          <a:pt x="6982985" y="4460"/>
                          <a:pt x="7403044" y="-1955"/>
                          <a:pt x="7818120" y="0"/>
                        </a:cubicBezTo>
                        <a:cubicBezTo>
                          <a:pt x="7817988" y="7702"/>
                          <a:pt x="7817908" y="13511"/>
                          <a:pt x="7818120" y="18288"/>
                        </a:cubicBezTo>
                        <a:cubicBezTo>
                          <a:pt x="7698847" y="-3267"/>
                          <a:pt x="7390924" y="22979"/>
                          <a:pt x="7244791" y="18288"/>
                        </a:cubicBezTo>
                        <a:cubicBezTo>
                          <a:pt x="7098658" y="13597"/>
                          <a:pt x="6952735" y="29357"/>
                          <a:pt x="6827825" y="18288"/>
                        </a:cubicBezTo>
                        <a:cubicBezTo>
                          <a:pt x="6702915" y="7219"/>
                          <a:pt x="6338661" y="34530"/>
                          <a:pt x="6176315" y="18288"/>
                        </a:cubicBezTo>
                        <a:cubicBezTo>
                          <a:pt x="6013969" y="2047"/>
                          <a:pt x="5850602" y="6362"/>
                          <a:pt x="5681167" y="18288"/>
                        </a:cubicBezTo>
                        <a:cubicBezTo>
                          <a:pt x="5511732" y="30214"/>
                          <a:pt x="5312143" y="419"/>
                          <a:pt x="5029657" y="18288"/>
                        </a:cubicBezTo>
                        <a:cubicBezTo>
                          <a:pt x="4747171" y="36158"/>
                          <a:pt x="4655062" y="30740"/>
                          <a:pt x="4378147" y="18288"/>
                        </a:cubicBezTo>
                        <a:cubicBezTo>
                          <a:pt x="4101232" y="5837"/>
                          <a:pt x="4037646" y="44706"/>
                          <a:pt x="3726637" y="18288"/>
                        </a:cubicBezTo>
                        <a:cubicBezTo>
                          <a:pt x="3415628" y="-8130"/>
                          <a:pt x="3321756" y="45507"/>
                          <a:pt x="3075127" y="18288"/>
                        </a:cubicBezTo>
                        <a:cubicBezTo>
                          <a:pt x="2828498" y="-8931"/>
                          <a:pt x="2684733" y="14853"/>
                          <a:pt x="2501798" y="18288"/>
                        </a:cubicBezTo>
                        <a:cubicBezTo>
                          <a:pt x="2318863" y="21723"/>
                          <a:pt x="2121844" y="-13013"/>
                          <a:pt x="1772107" y="18288"/>
                        </a:cubicBezTo>
                        <a:cubicBezTo>
                          <a:pt x="1422370" y="49589"/>
                          <a:pt x="1431548" y="31666"/>
                          <a:pt x="1120597" y="18288"/>
                        </a:cubicBezTo>
                        <a:cubicBezTo>
                          <a:pt x="809646" y="4911"/>
                          <a:pt x="246393" y="56240"/>
                          <a:pt x="0" y="18288"/>
                        </a:cubicBezTo>
                        <a:cubicBezTo>
                          <a:pt x="129" y="13298"/>
                          <a:pt x="-675" y="6857"/>
                          <a:pt x="0" y="0"/>
                        </a:cubicBezTo>
                        <a:close/>
                      </a:path>
                      <a:path w="7818120" h="18288" stroke="0" extrusionOk="0">
                        <a:moveTo>
                          <a:pt x="0" y="0"/>
                        </a:moveTo>
                        <a:cubicBezTo>
                          <a:pt x="177487" y="-4302"/>
                          <a:pt x="287499" y="4997"/>
                          <a:pt x="573329" y="0"/>
                        </a:cubicBezTo>
                        <a:cubicBezTo>
                          <a:pt x="859159" y="-4997"/>
                          <a:pt x="821965" y="-336"/>
                          <a:pt x="990295" y="0"/>
                        </a:cubicBezTo>
                        <a:cubicBezTo>
                          <a:pt x="1158625" y="336"/>
                          <a:pt x="1587918" y="-4681"/>
                          <a:pt x="1798168" y="0"/>
                        </a:cubicBezTo>
                        <a:cubicBezTo>
                          <a:pt x="2008418" y="4681"/>
                          <a:pt x="2088841" y="-2754"/>
                          <a:pt x="2371496" y="0"/>
                        </a:cubicBezTo>
                        <a:cubicBezTo>
                          <a:pt x="2654151" y="2754"/>
                          <a:pt x="2701462" y="-24976"/>
                          <a:pt x="2944825" y="0"/>
                        </a:cubicBezTo>
                        <a:cubicBezTo>
                          <a:pt x="3188188" y="24976"/>
                          <a:pt x="3511636" y="25407"/>
                          <a:pt x="3752698" y="0"/>
                        </a:cubicBezTo>
                        <a:cubicBezTo>
                          <a:pt x="3993760" y="-25407"/>
                          <a:pt x="4107153" y="6432"/>
                          <a:pt x="4247845" y="0"/>
                        </a:cubicBezTo>
                        <a:cubicBezTo>
                          <a:pt x="4388537" y="-6432"/>
                          <a:pt x="4835598" y="-5108"/>
                          <a:pt x="5055718" y="0"/>
                        </a:cubicBezTo>
                        <a:cubicBezTo>
                          <a:pt x="5275838" y="5108"/>
                          <a:pt x="5461006" y="-24536"/>
                          <a:pt x="5863590" y="0"/>
                        </a:cubicBezTo>
                        <a:cubicBezTo>
                          <a:pt x="6266174" y="24536"/>
                          <a:pt x="6355549" y="-19657"/>
                          <a:pt x="6515100" y="0"/>
                        </a:cubicBezTo>
                        <a:cubicBezTo>
                          <a:pt x="6674651" y="19657"/>
                          <a:pt x="7275423" y="-57462"/>
                          <a:pt x="7818120" y="0"/>
                        </a:cubicBezTo>
                        <a:cubicBezTo>
                          <a:pt x="7818132" y="8833"/>
                          <a:pt x="7818660" y="9830"/>
                          <a:pt x="7818120" y="18288"/>
                        </a:cubicBezTo>
                        <a:cubicBezTo>
                          <a:pt x="7610240" y="4606"/>
                          <a:pt x="7521789" y="7721"/>
                          <a:pt x="7401154" y="18288"/>
                        </a:cubicBezTo>
                        <a:cubicBezTo>
                          <a:pt x="7280519" y="28855"/>
                          <a:pt x="6930719" y="4225"/>
                          <a:pt x="6593281" y="18288"/>
                        </a:cubicBezTo>
                        <a:cubicBezTo>
                          <a:pt x="6255843" y="32351"/>
                          <a:pt x="6286682" y="1162"/>
                          <a:pt x="6098134" y="18288"/>
                        </a:cubicBezTo>
                        <a:cubicBezTo>
                          <a:pt x="5909586" y="35414"/>
                          <a:pt x="5602789" y="48596"/>
                          <a:pt x="5446624" y="18288"/>
                        </a:cubicBezTo>
                        <a:cubicBezTo>
                          <a:pt x="5290459" y="-12020"/>
                          <a:pt x="4917039" y="21960"/>
                          <a:pt x="4638751" y="18288"/>
                        </a:cubicBezTo>
                        <a:cubicBezTo>
                          <a:pt x="4360463" y="14616"/>
                          <a:pt x="4304690" y="5450"/>
                          <a:pt x="3987241" y="18288"/>
                        </a:cubicBezTo>
                        <a:cubicBezTo>
                          <a:pt x="3669792" y="31127"/>
                          <a:pt x="3758742" y="32551"/>
                          <a:pt x="3570275" y="18288"/>
                        </a:cubicBezTo>
                        <a:cubicBezTo>
                          <a:pt x="3381808" y="4025"/>
                          <a:pt x="3267153" y="36200"/>
                          <a:pt x="3075127" y="18288"/>
                        </a:cubicBezTo>
                        <a:cubicBezTo>
                          <a:pt x="2883101" y="376"/>
                          <a:pt x="2665825" y="10973"/>
                          <a:pt x="2267255" y="18288"/>
                        </a:cubicBezTo>
                        <a:cubicBezTo>
                          <a:pt x="1868685" y="25603"/>
                          <a:pt x="1884698" y="28410"/>
                          <a:pt x="1615745" y="18288"/>
                        </a:cubicBezTo>
                        <a:cubicBezTo>
                          <a:pt x="1346792" y="8167"/>
                          <a:pt x="1320952" y="10430"/>
                          <a:pt x="1120597" y="18288"/>
                        </a:cubicBezTo>
                        <a:cubicBezTo>
                          <a:pt x="920242" y="26146"/>
                          <a:pt x="556507" y="50790"/>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32C73A2A-7F0C-A9D7-2C74-61EA0F0D30B7}"/>
              </a:ext>
            </a:extLst>
          </p:cNvPr>
          <p:cNvSpPr>
            <a:spLocks noGrp="1"/>
          </p:cNvSpPr>
          <p:nvPr>
            <p:ph type="sldNum" sz="quarter" idx="12"/>
          </p:nvPr>
        </p:nvSpPr>
        <p:spPr>
          <a:xfrm>
            <a:off x="6152760" y="5878462"/>
            <a:ext cx="1681990" cy="298501"/>
          </a:xfrm>
        </p:spPr>
        <p:txBody>
          <a:bodyPr/>
          <a:lstStyle/>
          <a:p>
            <a:pPr defTabSz="740664">
              <a:spcAft>
                <a:spcPts val="600"/>
              </a:spcAft>
              <a:defRPr/>
            </a:pPr>
            <a:fld id="{68C896A4-85C3-4F31-85A3-B48BEA1A18CD}" type="slidenum">
              <a:rPr lang="en-US" sz="729" kern="1200">
                <a:solidFill>
                  <a:schemeClr val="tx1">
                    <a:tint val="75000"/>
                  </a:schemeClr>
                </a:solidFill>
                <a:latin typeface="+mn-lt"/>
                <a:ea typeface="+mn-ea"/>
                <a:cs typeface="+mn-cs"/>
              </a:rPr>
              <a:pPr defTabSz="740664">
                <a:spcAft>
                  <a:spcPts val="600"/>
                </a:spcAft>
                <a:defRPr/>
              </a:pPr>
              <a:t>5</a:t>
            </a:fld>
            <a:endParaRPr lang="en-US"/>
          </a:p>
        </p:txBody>
      </p:sp>
      <p:sp>
        <p:nvSpPr>
          <p:cNvPr id="5" name="TextBox 4">
            <a:extLst>
              <a:ext uri="{FF2B5EF4-FFF2-40B4-BE49-F238E27FC236}">
                <a16:creationId xmlns:a16="http://schemas.microsoft.com/office/drawing/2014/main" id="{FB3C57FE-0A2C-FC3F-A1C2-873D57676D29}"/>
              </a:ext>
            </a:extLst>
          </p:cNvPr>
          <p:cNvSpPr txBox="1"/>
          <p:nvPr/>
        </p:nvSpPr>
        <p:spPr>
          <a:xfrm>
            <a:off x="1102028" y="2291841"/>
            <a:ext cx="7034787" cy="2962349"/>
          </a:xfrm>
          <a:prstGeom prst="rect">
            <a:avLst/>
          </a:prstGeom>
          <a:noFill/>
        </p:spPr>
        <p:txBody>
          <a:bodyPr wrap="square">
            <a:spAutoFit/>
          </a:bodyPr>
          <a:lstStyle/>
          <a:p>
            <a:pPr marL="571500" indent="-571500" algn="r" defTabSz="740664" rtl="1">
              <a:spcAft>
                <a:spcPts val="600"/>
              </a:spcAft>
              <a:buFont typeface="Arial" panose="020B0604020202020204" pitchFamily="34" charset="0"/>
              <a:buChar char="•"/>
            </a:pPr>
            <a:r>
              <a:rPr lang="en-US" sz="4050" kern="1200" dirty="0">
                <a:solidFill>
                  <a:schemeClr val="tx1"/>
                </a:solidFill>
                <a:latin typeface="+mn-lt"/>
                <a:ea typeface="+mn-ea"/>
                <a:cs typeface="+mn-cs"/>
              </a:rPr>
              <a:t>QPR</a:t>
            </a:r>
          </a:p>
          <a:p>
            <a:pPr marL="571500" indent="-571500" algn="r" defTabSz="740664" rtl="1">
              <a:spcAft>
                <a:spcPts val="600"/>
              </a:spcAft>
              <a:buFont typeface="Arial" panose="020B0604020202020204" pitchFamily="34" charset="0"/>
              <a:buChar char="•"/>
            </a:pPr>
            <a:r>
              <a:rPr lang="he-IL" sz="4050" kern="1200" dirty="0">
                <a:solidFill>
                  <a:schemeClr val="tx1"/>
                </a:solidFill>
                <a:latin typeface="+mn-lt"/>
                <a:ea typeface="+mn-ea"/>
                <a:cs typeface="+mn-cs"/>
              </a:rPr>
              <a:t>לשאול, לשכנע, להפנות</a:t>
            </a:r>
            <a:endParaRPr lang="en-US" sz="5000" dirty="0"/>
          </a:p>
          <a:p>
            <a:pPr marL="571500" indent="-571500" algn="r" defTabSz="740664" rtl="1">
              <a:spcAft>
                <a:spcPts val="600"/>
              </a:spcAft>
              <a:buFont typeface="Arial" panose="020B0604020202020204" pitchFamily="34" charset="0"/>
              <a:buChar char="•"/>
            </a:pPr>
            <a:endParaRPr lang="en-US" sz="4050" kern="1200" dirty="0">
              <a:solidFill>
                <a:schemeClr val="tx1"/>
              </a:solidFill>
              <a:latin typeface="+mn-lt"/>
              <a:ea typeface="+mn-ea"/>
              <a:cs typeface="+mn-cs"/>
            </a:endParaRPr>
          </a:p>
          <a:p>
            <a:pPr marL="685800" lvl="0" indent="-685800" algn="r" rtl="1">
              <a:spcAft>
                <a:spcPts val="600"/>
              </a:spcAft>
              <a:buFont typeface="Arial" panose="020B0604020202020204" pitchFamily="34" charset="0"/>
              <a:buChar char="•"/>
            </a:pPr>
            <a:endParaRPr lang="en-US" sz="5000" dirty="0"/>
          </a:p>
        </p:txBody>
      </p:sp>
    </p:spTree>
    <p:extLst>
      <p:ext uri="{BB962C8B-B14F-4D97-AF65-F5344CB8AC3E}">
        <p14:creationId xmlns:p14="http://schemas.microsoft.com/office/powerpoint/2010/main" val="32070258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047831-0CB5-0BA8-DFD1-1E3B80E942F8}"/>
              </a:ext>
            </a:extLst>
          </p:cNvPr>
          <p:cNvSpPr>
            <a:spLocks noGrp="1"/>
          </p:cNvSpPr>
          <p:nvPr>
            <p:ph type="title"/>
          </p:nvPr>
        </p:nvSpPr>
        <p:spPr>
          <a:xfrm>
            <a:off x="228600" y="269875"/>
            <a:ext cx="7886700" cy="1325563"/>
          </a:xfrm>
        </p:spPr>
        <p:txBody>
          <a:bodyPr vert="horz" lIns="91440" tIns="45720" rIns="91440" bIns="45720" rtlCol="0" anchor="ctr">
            <a:normAutofit/>
          </a:bodyPr>
          <a:lstStyle/>
          <a:p>
            <a:pPr algn="r" defTabSz="914400" rtl="1"/>
            <a:r>
              <a:rPr lang="he-IL" sz="4700" dirty="0">
                <a:cs typeface="+mn-cs"/>
              </a:rPr>
              <a:t>מה כוללת אובדנות?</a:t>
            </a:r>
            <a:endParaRPr lang="en-US" sz="4700" kern="1200" dirty="0">
              <a:solidFill>
                <a:schemeClr val="tx1"/>
              </a:solidFill>
              <a:latin typeface="+mj-lt"/>
              <a:ea typeface="+mj-ea"/>
              <a:cs typeface="+mn-cs"/>
            </a:endParaRPr>
          </a:p>
        </p:txBody>
      </p:sp>
      <p:sp>
        <p:nvSpPr>
          <p:cNvPr id="14"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8650" y="1865313"/>
            <a:ext cx="7818120" cy="18288"/>
          </a:xfrm>
          <a:custGeom>
            <a:avLst/>
            <a:gdLst>
              <a:gd name="connsiteX0" fmla="*/ 0 w 7818120"/>
              <a:gd name="connsiteY0" fmla="*/ 0 h 18288"/>
              <a:gd name="connsiteX1" fmla="*/ 416966 w 7818120"/>
              <a:gd name="connsiteY1" fmla="*/ 0 h 18288"/>
              <a:gd name="connsiteX2" fmla="*/ 1146658 w 7818120"/>
              <a:gd name="connsiteY2" fmla="*/ 0 h 18288"/>
              <a:gd name="connsiteX3" fmla="*/ 1563624 w 7818120"/>
              <a:gd name="connsiteY3" fmla="*/ 0 h 18288"/>
              <a:gd name="connsiteX4" fmla="*/ 2136953 w 7818120"/>
              <a:gd name="connsiteY4" fmla="*/ 0 h 18288"/>
              <a:gd name="connsiteX5" fmla="*/ 2944825 w 7818120"/>
              <a:gd name="connsiteY5" fmla="*/ 0 h 18288"/>
              <a:gd name="connsiteX6" fmla="*/ 3596335 w 7818120"/>
              <a:gd name="connsiteY6" fmla="*/ 0 h 18288"/>
              <a:gd name="connsiteX7" fmla="*/ 4326026 w 7818120"/>
              <a:gd name="connsiteY7" fmla="*/ 0 h 18288"/>
              <a:gd name="connsiteX8" fmla="*/ 4899355 w 7818120"/>
              <a:gd name="connsiteY8" fmla="*/ 0 h 18288"/>
              <a:gd name="connsiteX9" fmla="*/ 5550865 w 7818120"/>
              <a:gd name="connsiteY9" fmla="*/ 0 h 18288"/>
              <a:gd name="connsiteX10" fmla="*/ 6358738 w 7818120"/>
              <a:gd name="connsiteY10" fmla="*/ 0 h 18288"/>
              <a:gd name="connsiteX11" fmla="*/ 6853885 w 7818120"/>
              <a:gd name="connsiteY11" fmla="*/ 0 h 18288"/>
              <a:gd name="connsiteX12" fmla="*/ 7818120 w 7818120"/>
              <a:gd name="connsiteY12" fmla="*/ 0 h 18288"/>
              <a:gd name="connsiteX13" fmla="*/ 7818120 w 7818120"/>
              <a:gd name="connsiteY13" fmla="*/ 18288 h 18288"/>
              <a:gd name="connsiteX14" fmla="*/ 7244791 w 7818120"/>
              <a:gd name="connsiteY14" fmla="*/ 18288 h 18288"/>
              <a:gd name="connsiteX15" fmla="*/ 6827825 w 7818120"/>
              <a:gd name="connsiteY15" fmla="*/ 18288 h 18288"/>
              <a:gd name="connsiteX16" fmla="*/ 6176315 w 7818120"/>
              <a:gd name="connsiteY16" fmla="*/ 18288 h 18288"/>
              <a:gd name="connsiteX17" fmla="*/ 5681167 w 7818120"/>
              <a:gd name="connsiteY17" fmla="*/ 18288 h 18288"/>
              <a:gd name="connsiteX18" fmla="*/ 5029657 w 7818120"/>
              <a:gd name="connsiteY18" fmla="*/ 18288 h 18288"/>
              <a:gd name="connsiteX19" fmla="*/ 4378147 w 7818120"/>
              <a:gd name="connsiteY19" fmla="*/ 18288 h 18288"/>
              <a:gd name="connsiteX20" fmla="*/ 3726637 w 7818120"/>
              <a:gd name="connsiteY20" fmla="*/ 18288 h 18288"/>
              <a:gd name="connsiteX21" fmla="*/ 3075127 w 7818120"/>
              <a:gd name="connsiteY21" fmla="*/ 18288 h 18288"/>
              <a:gd name="connsiteX22" fmla="*/ 2501798 w 7818120"/>
              <a:gd name="connsiteY22" fmla="*/ 18288 h 18288"/>
              <a:gd name="connsiteX23" fmla="*/ 1772107 w 7818120"/>
              <a:gd name="connsiteY23" fmla="*/ 18288 h 18288"/>
              <a:gd name="connsiteX24" fmla="*/ 1120597 w 7818120"/>
              <a:gd name="connsiteY24" fmla="*/ 18288 h 18288"/>
              <a:gd name="connsiteX25" fmla="*/ 0 w 7818120"/>
              <a:gd name="connsiteY25" fmla="*/ 18288 h 18288"/>
              <a:gd name="connsiteX26" fmla="*/ 0 w 7818120"/>
              <a:gd name="connsiteY26" fmla="*/ 0 h 18288"/>
              <a:gd name="connsiteX0" fmla="*/ 0 w 7818120"/>
              <a:gd name="connsiteY0" fmla="*/ 0 h 18288"/>
              <a:gd name="connsiteX1" fmla="*/ 573329 w 7818120"/>
              <a:gd name="connsiteY1" fmla="*/ 0 h 18288"/>
              <a:gd name="connsiteX2" fmla="*/ 990295 w 7818120"/>
              <a:gd name="connsiteY2" fmla="*/ 0 h 18288"/>
              <a:gd name="connsiteX3" fmla="*/ 1394232 w 7818120"/>
              <a:gd name="connsiteY3" fmla="*/ 0 h 18288"/>
              <a:gd name="connsiteX4" fmla="*/ 1798168 w 7818120"/>
              <a:gd name="connsiteY4" fmla="*/ 0 h 18288"/>
              <a:gd name="connsiteX5" fmla="*/ 2371496 w 7818120"/>
              <a:gd name="connsiteY5" fmla="*/ 0 h 18288"/>
              <a:gd name="connsiteX6" fmla="*/ 2944825 w 7818120"/>
              <a:gd name="connsiteY6" fmla="*/ 0 h 18288"/>
              <a:gd name="connsiteX7" fmla="*/ 3752698 w 7818120"/>
              <a:gd name="connsiteY7" fmla="*/ 0 h 18288"/>
              <a:gd name="connsiteX8" fmla="*/ 4247845 w 7818120"/>
              <a:gd name="connsiteY8" fmla="*/ 0 h 18288"/>
              <a:gd name="connsiteX9" fmla="*/ 5055718 w 7818120"/>
              <a:gd name="connsiteY9" fmla="*/ 0 h 18288"/>
              <a:gd name="connsiteX10" fmla="*/ 5863590 w 7818120"/>
              <a:gd name="connsiteY10" fmla="*/ 0 h 18288"/>
              <a:gd name="connsiteX11" fmla="*/ 6515100 w 7818120"/>
              <a:gd name="connsiteY11" fmla="*/ 0 h 18288"/>
              <a:gd name="connsiteX12" fmla="*/ 7818120 w 7818120"/>
              <a:gd name="connsiteY12" fmla="*/ 0 h 18288"/>
              <a:gd name="connsiteX13" fmla="*/ 7818120 w 7818120"/>
              <a:gd name="connsiteY13" fmla="*/ 18288 h 18288"/>
              <a:gd name="connsiteX14" fmla="*/ 7401154 w 7818120"/>
              <a:gd name="connsiteY14" fmla="*/ 18288 h 18288"/>
              <a:gd name="connsiteX15" fmla="*/ 6593281 w 7818120"/>
              <a:gd name="connsiteY15" fmla="*/ 18288 h 18288"/>
              <a:gd name="connsiteX16" fmla="*/ 6098134 w 7818120"/>
              <a:gd name="connsiteY16" fmla="*/ 18288 h 18288"/>
              <a:gd name="connsiteX17" fmla="*/ 5446624 w 7818120"/>
              <a:gd name="connsiteY17" fmla="*/ 18288 h 18288"/>
              <a:gd name="connsiteX18" fmla="*/ 4638751 w 7818120"/>
              <a:gd name="connsiteY18" fmla="*/ 18288 h 18288"/>
              <a:gd name="connsiteX19" fmla="*/ 3987241 w 7818120"/>
              <a:gd name="connsiteY19" fmla="*/ 18288 h 18288"/>
              <a:gd name="connsiteX20" fmla="*/ 3570275 w 7818120"/>
              <a:gd name="connsiteY20" fmla="*/ 18288 h 18288"/>
              <a:gd name="connsiteX21" fmla="*/ 3075127 w 7818120"/>
              <a:gd name="connsiteY21" fmla="*/ 18288 h 18288"/>
              <a:gd name="connsiteX22" fmla="*/ 2267255 w 7818120"/>
              <a:gd name="connsiteY22" fmla="*/ 18288 h 18288"/>
              <a:gd name="connsiteX23" fmla="*/ 1615745 w 7818120"/>
              <a:gd name="connsiteY23" fmla="*/ 18288 h 18288"/>
              <a:gd name="connsiteX24" fmla="*/ 1120597 w 7818120"/>
              <a:gd name="connsiteY24" fmla="*/ 18288 h 18288"/>
              <a:gd name="connsiteX25" fmla="*/ 0 w 7818120"/>
              <a:gd name="connsiteY25" fmla="*/ 18288 h 18288"/>
              <a:gd name="connsiteX26" fmla="*/ 0 w 7818120"/>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818120" h="18288" fill="none" extrusionOk="0">
                <a:moveTo>
                  <a:pt x="0" y="0"/>
                </a:moveTo>
                <a:cubicBezTo>
                  <a:pt x="101002" y="-20048"/>
                  <a:pt x="215808" y="13837"/>
                  <a:pt x="416966" y="0"/>
                </a:cubicBezTo>
                <a:cubicBezTo>
                  <a:pt x="573264" y="9422"/>
                  <a:pt x="897859" y="4188"/>
                  <a:pt x="1146658" y="0"/>
                </a:cubicBezTo>
                <a:cubicBezTo>
                  <a:pt x="1409722" y="12227"/>
                  <a:pt x="1377475" y="-3286"/>
                  <a:pt x="1563624" y="0"/>
                </a:cubicBezTo>
                <a:cubicBezTo>
                  <a:pt x="1758084" y="11330"/>
                  <a:pt x="1967746" y="-7403"/>
                  <a:pt x="2136953" y="0"/>
                </a:cubicBezTo>
                <a:cubicBezTo>
                  <a:pt x="2354826" y="-5751"/>
                  <a:pt x="2687014" y="20029"/>
                  <a:pt x="2944825" y="0"/>
                </a:cubicBezTo>
                <a:cubicBezTo>
                  <a:pt x="3238848" y="15226"/>
                  <a:pt x="3415761" y="33925"/>
                  <a:pt x="3596335" y="0"/>
                </a:cubicBezTo>
                <a:cubicBezTo>
                  <a:pt x="3815108" y="13362"/>
                  <a:pt x="3972448" y="-68797"/>
                  <a:pt x="4326026" y="0"/>
                </a:cubicBezTo>
                <a:cubicBezTo>
                  <a:pt x="4638028" y="39995"/>
                  <a:pt x="4794473" y="211"/>
                  <a:pt x="4899355" y="0"/>
                </a:cubicBezTo>
                <a:cubicBezTo>
                  <a:pt x="5037170" y="-13296"/>
                  <a:pt x="5289722" y="-48609"/>
                  <a:pt x="5550865" y="0"/>
                </a:cubicBezTo>
                <a:cubicBezTo>
                  <a:pt x="5740088" y="19163"/>
                  <a:pt x="6143605" y="-29909"/>
                  <a:pt x="6358738" y="0"/>
                </a:cubicBezTo>
                <a:cubicBezTo>
                  <a:pt x="6556443" y="18955"/>
                  <a:pt x="6741581" y="-22634"/>
                  <a:pt x="6853885" y="0"/>
                </a:cubicBezTo>
                <a:cubicBezTo>
                  <a:pt x="6996029" y="20497"/>
                  <a:pt x="7453286" y="6658"/>
                  <a:pt x="7818120" y="0"/>
                </a:cubicBezTo>
                <a:cubicBezTo>
                  <a:pt x="7817552" y="7862"/>
                  <a:pt x="7817901" y="13269"/>
                  <a:pt x="7818120" y="18288"/>
                </a:cubicBezTo>
                <a:cubicBezTo>
                  <a:pt x="7701883" y="-33961"/>
                  <a:pt x="7395843" y="8437"/>
                  <a:pt x="7244791" y="18288"/>
                </a:cubicBezTo>
                <a:cubicBezTo>
                  <a:pt x="7088282" y="14407"/>
                  <a:pt x="6958165" y="20902"/>
                  <a:pt x="6827825" y="18288"/>
                </a:cubicBezTo>
                <a:cubicBezTo>
                  <a:pt x="6715653" y="-2805"/>
                  <a:pt x="6356779" y="33124"/>
                  <a:pt x="6176315" y="18288"/>
                </a:cubicBezTo>
                <a:cubicBezTo>
                  <a:pt x="6015867" y="-5301"/>
                  <a:pt x="5852369" y="-275"/>
                  <a:pt x="5681167" y="18288"/>
                </a:cubicBezTo>
                <a:cubicBezTo>
                  <a:pt x="5508002" y="48742"/>
                  <a:pt x="5304989" y="-7247"/>
                  <a:pt x="5029657" y="18288"/>
                </a:cubicBezTo>
                <a:cubicBezTo>
                  <a:pt x="4760375" y="46790"/>
                  <a:pt x="4637400" y="35678"/>
                  <a:pt x="4378147" y="18288"/>
                </a:cubicBezTo>
                <a:cubicBezTo>
                  <a:pt x="4094943" y="8043"/>
                  <a:pt x="4037303" y="27568"/>
                  <a:pt x="3726637" y="18288"/>
                </a:cubicBezTo>
                <a:cubicBezTo>
                  <a:pt x="3400340" y="-2459"/>
                  <a:pt x="3320728" y="61058"/>
                  <a:pt x="3075127" y="18288"/>
                </a:cubicBezTo>
                <a:cubicBezTo>
                  <a:pt x="2809301" y="-25757"/>
                  <a:pt x="2702630" y="16477"/>
                  <a:pt x="2501798" y="18288"/>
                </a:cubicBezTo>
                <a:cubicBezTo>
                  <a:pt x="2308686" y="20751"/>
                  <a:pt x="2079466" y="5550"/>
                  <a:pt x="1772107" y="18288"/>
                </a:cubicBezTo>
                <a:cubicBezTo>
                  <a:pt x="1420202" y="47064"/>
                  <a:pt x="1431765" y="28913"/>
                  <a:pt x="1120597" y="18288"/>
                </a:cubicBezTo>
                <a:cubicBezTo>
                  <a:pt x="791266" y="31607"/>
                  <a:pt x="235945" y="82322"/>
                  <a:pt x="0" y="18288"/>
                </a:cubicBezTo>
                <a:cubicBezTo>
                  <a:pt x="-589" y="13471"/>
                  <a:pt x="-474" y="7409"/>
                  <a:pt x="0" y="0"/>
                </a:cubicBezTo>
                <a:close/>
              </a:path>
              <a:path w="7818120" h="18288" stroke="0" extrusionOk="0">
                <a:moveTo>
                  <a:pt x="0" y="0"/>
                </a:moveTo>
                <a:cubicBezTo>
                  <a:pt x="161767" y="-7030"/>
                  <a:pt x="286873" y="-11228"/>
                  <a:pt x="573329" y="0"/>
                </a:cubicBezTo>
                <a:cubicBezTo>
                  <a:pt x="860952" y="-8429"/>
                  <a:pt x="823968" y="-2420"/>
                  <a:pt x="990295" y="0"/>
                </a:cubicBezTo>
                <a:cubicBezTo>
                  <a:pt x="1144921" y="-13846"/>
                  <a:pt x="1288801" y="10931"/>
                  <a:pt x="1394232" y="0"/>
                </a:cubicBezTo>
                <a:cubicBezTo>
                  <a:pt x="1499663" y="-10931"/>
                  <a:pt x="1677634" y="10318"/>
                  <a:pt x="1798168" y="0"/>
                </a:cubicBezTo>
                <a:cubicBezTo>
                  <a:pt x="2021167" y="5465"/>
                  <a:pt x="2087775" y="-15972"/>
                  <a:pt x="2371496" y="0"/>
                </a:cubicBezTo>
                <a:cubicBezTo>
                  <a:pt x="2646084" y="3640"/>
                  <a:pt x="2709294" y="-15431"/>
                  <a:pt x="2944825" y="0"/>
                </a:cubicBezTo>
                <a:cubicBezTo>
                  <a:pt x="3182104" y="39801"/>
                  <a:pt x="3563508" y="7189"/>
                  <a:pt x="3752698" y="0"/>
                </a:cubicBezTo>
                <a:cubicBezTo>
                  <a:pt x="4004713" y="-51688"/>
                  <a:pt x="4111759" y="8465"/>
                  <a:pt x="4247845" y="0"/>
                </a:cubicBezTo>
                <a:cubicBezTo>
                  <a:pt x="4409051" y="-38636"/>
                  <a:pt x="4840912" y="-6880"/>
                  <a:pt x="5055718" y="0"/>
                </a:cubicBezTo>
                <a:cubicBezTo>
                  <a:pt x="5318987" y="12828"/>
                  <a:pt x="5464207" y="16349"/>
                  <a:pt x="5863590" y="0"/>
                </a:cubicBezTo>
                <a:cubicBezTo>
                  <a:pt x="6258188" y="21536"/>
                  <a:pt x="6373895" y="-20866"/>
                  <a:pt x="6515100" y="0"/>
                </a:cubicBezTo>
                <a:cubicBezTo>
                  <a:pt x="6673199" y="-42487"/>
                  <a:pt x="7368245" y="-124798"/>
                  <a:pt x="7818120" y="0"/>
                </a:cubicBezTo>
                <a:cubicBezTo>
                  <a:pt x="7818163" y="8895"/>
                  <a:pt x="7818750" y="9828"/>
                  <a:pt x="7818120" y="18288"/>
                </a:cubicBezTo>
                <a:cubicBezTo>
                  <a:pt x="7615777" y="-1071"/>
                  <a:pt x="7527543" y="-5750"/>
                  <a:pt x="7401154" y="18288"/>
                </a:cubicBezTo>
                <a:cubicBezTo>
                  <a:pt x="7322611" y="47896"/>
                  <a:pt x="6964426" y="-24966"/>
                  <a:pt x="6593281" y="18288"/>
                </a:cubicBezTo>
                <a:cubicBezTo>
                  <a:pt x="6260055" y="33833"/>
                  <a:pt x="6287545" y="-3963"/>
                  <a:pt x="6098134" y="18288"/>
                </a:cubicBezTo>
                <a:cubicBezTo>
                  <a:pt x="5900337" y="14995"/>
                  <a:pt x="5605990" y="72621"/>
                  <a:pt x="5446624" y="18288"/>
                </a:cubicBezTo>
                <a:cubicBezTo>
                  <a:pt x="5244167" y="-23104"/>
                  <a:pt x="4914971" y="-34358"/>
                  <a:pt x="4638751" y="18288"/>
                </a:cubicBezTo>
                <a:cubicBezTo>
                  <a:pt x="4353273" y="8380"/>
                  <a:pt x="4297533" y="13876"/>
                  <a:pt x="3987241" y="18288"/>
                </a:cubicBezTo>
                <a:cubicBezTo>
                  <a:pt x="3687723" y="41876"/>
                  <a:pt x="3776181" y="30039"/>
                  <a:pt x="3570275" y="18288"/>
                </a:cubicBezTo>
                <a:cubicBezTo>
                  <a:pt x="3396160" y="10249"/>
                  <a:pt x="3285909" y="48310"/>
                  <a:pt x="3075127" y="18288"/>
                </a:cubicBezTo>
                <a:cubicBezTo>
                  <a:pt x="2869474" y="41512"/>
                  <a:pt x="2676329" y="4972"/>
                  <a:pt x="2267255" y="18288"/>
                </a:cubicBezTo>
                <a:cubicBezTo>
                  <a:pt x="1866401" y="24532"/>
                  <a:pt x="1882987" y="25696"/>
                  <a:pt x="1615745" y="18288"/>
                </a:cubicBezTo>
                <a:cubicBezTo>
                  <a:pt x="1346085" y="13379"/>
                  <a:pt x="1323312" y="12392"/>
                  <a:pt x="1120597" y="18288"/>
                </a:cubicBezTo>
                <a:cubicBezTo>
                  <a:pt x="940237" y="-60975"/>
                  <a:pt x="569386" y="27591"/>
                  <a:pt x="0" y="18288"/>
                </a:cubicBezTo>
                <a:cubicBezTo>
                  <a:pt x="1751" y="14440"/>
                  <a:pt x="-1272" y="7740"/>
                  <a:pt x="0" y="0"/>
                </a:cubicBezTo>
                <a:close/>
              </a:path>
              <a:path w="7818120" h="18288" fill="none" stroke="0" extrusionOk="0">
                <a:moveTo>
                  <a:pt x="0" y="0"/>
                </a:moveTo>
                <a:cubicBezTo>
                  <a:pt x="102311" y="-24031"/>
                  <a:pt x="206428" y="20084"/>
                  <a:pt x="416966" y="0"/>
                </a:cubicBezTo>
                <a:cubicBezTo>
                  <a:pt x="662339" y="-9883"/>
                  <a:pt x="833564" y="-11910"/>
                  <a:pt x="1146658" y="0"/>
                </a:cubicBezTo>
                <a:cubicBezTo>
                  <a:pt x="1398993" y="16754"/>
                  <a:pt x="1378239" y="-4997"/>
                  <a:pt x="1563624" y="0"/>
                </a:cubicBezTo>
                <a:cubicBezTo>
                  <a:pt x="1738265" y="3015"/>
                  <a:pt x="2006667" y="23864"/>
                  <a:pt x="2136953" y="0"/>
                </a:cubicBezTo>
                <a:cubicBezTo>
                  <a:pt x="2338524" y="-3063"/>
                  <a:pt x="2693378" y="-15904"/>
                  <a:pt x="2944825" y="0"/>
                </a:cubicBezTo>
                <a:cubicBezTo>
                  <a:pt x="3201439" y="-13695"/>
                  <a:pt x="3379198" y="46243"/>
                  <a:pt x="3596335" y="0"/>
                </a:cubicBezTo>
                <a:cubicBezTo>
                  <a:pt x="3778868" y="-61549"/>
                  <a:pt x="3979469" y="3461"/>
                  <a:pt x="4326026" y="0"/>
                </a:cubicBezTo>
                <a:cubicBezTo>
                  <a:pt x="4670641" y="40397"/>
                  <a:pt x="4801160" y="2093"/>
                  <a:pt x="4899355" y="0"/>
                </a:cubicBezTo>
                <a:cubicBezTo>
                  <a:pt x="4972821" y="-4221"/>
                  <a:pt x="5326959" y="8892"/>
                  <a:pt x="5550865" y="0"/>
                </a:cubicBezTo>
                <a:cubicBezTo>
                  <a:pt x="5793178" y="12267"/>
                  <a:pt x="6146346" y="-4531"/>
                  <a:pt x="6358738" y="0"/>
                </a:cubicBezTo>
                <a:cubicBezTo>
                  <a:pt x="6580825" y="49349"/>
                  <a:pt x="6739467" y="13524"/>
                  <a:pt x="6853885" y="0"/>
                </a:cubicBezTo>
                <a:cubicBezTo>
                  <a:pt x="7057243" y="-60557"/>
                  <a:pt x="7415107" y="-58698"/>
                  <a:pt x="7818120" y="0"/>
                </a:cubicBezTo>
                <a:cubicBezTo>
                  <a:pt x="7817705" y="7748"/>
                  <a:pt x="7817189" y="13015"/>
                  <a:pt x="7818120" y="18288"/>
                </a:cubicBezTo>
                <a:cubicBezTo>
                  <a:pt x="7693944" y="-3615"/>
                  <a:pt x="7376376" y="-6677"/>
                  <a:pt x="7244791" y="18288"/>
                </a:cubicBezTo>
                <a:cubicBezTo>
                  <a:pt x="7100086" y="-5717"/>
                  <a:pt x="6942350" y="35421"/>
                  <a:pt x="6827825" y="18288"/>
                </a:cubicBezTo>
                <a:cubicBezTo>
                  <a:pt x="6691364" y="27873"/>
                  <a:pt x="6342432" y="37332"/>
                  <a:pt x="6176315" y="18288"/>
                </a:cubicBezTo>
                <a:cubicBezTo>
                  <a:pt x="6012850" y="28657"/>
                  <a:pt x="5862979" y="-980"/>
                  <a:pt x="5681167" y="18288"/>
                </a:cubicBezTo>
                <a:cubicBezTo>
                  <a:pt x="5485624" y="71662"/>
                  <a:pt x="5295851" y="1288"/>
                  <a:pt x="5029657" y="18288"/>
                </a:cubicBezTo>
                <a:cubicBezTo>
                  <a:pt x="4753680" y="49046"/>
                  <a:pt x="4640335" y="38506"/>
                  <a:pt x="4378147" y="18288"/>
                </a:cubicBezTo>
                <a:cubicBezTo>
                  <a:pt x="4103046" y="-4537"/>
                  <a:pt x="4022480" y="43848"/>
                  <a:pt x="3726637" y="18288"/>
                </a:cubicBezTo>
                <a:cubicBezTo>
                  <a:pt x="3429109" y="3476"/>
                  <a:pt x="3316488" y="61415"/>
                  <a:pt x="3075127" y="18288"/>
                </a:cubicBezTo>
                <a:cubicBezTo>
                  <a:pt x="2821014" y="6093"/>
                  <a:pt x="2665050" y="-11263"/>
                  <a:pt x="2501798" y="18288"/>
                </a:cubicBezTo>
                <a:cubicBezTo>
                  <a:pt x="2343345" y="29394"/>
                  <a:pt x="2120041" y="-50427"/>
                  <a:pt x="1772107" y="18288"/>
                </a:cubicBezTo>
                <a:cubicBezTo>
                  <a:pt x="1424078" y="50665"/>
                  <a:pt x="1427418" y="32572"/>
                  <a:pt x="1120597" y="18288"/>
                </a:cubicBezTo>
                <a:cubicBezTo>
                  <a:pt x="796486" y="45938"/>
                  <a:pt x="243712" y="47798"/>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custGeom>
                    <a:avLst/>
                    <a:gdLst>
                      <a:gd name="connsiteX0" fmla="*/ 0 w 7818120"/>
                      <a:gd name="connsiteY0" fmla="*/ 0 h 18288"/>
                      <a:gd name="connsiteX1" fmla="*/ 416966 w 7818120"/>
                      <a:gd name="connsiteY1" fmla="*/ 0 h 18288"/>
                      <a:gd name="connsiteX2" fmla="*/ 1146658 w 7818120"/>
                      <a:gd name="connsiteY2" fmla="*/ 0 h 18288"/>
                      <a:gd name="connsiteX3" fmla="*/ 1563624 w 7818120"/>
                      <a:gd name="connsiteY3" fmla="*/ 0 h 18288"/>
                      <a:gd name="connsiteX4" fmla="*/ 2136953 w 7818120"/>
                      <a:gd name="connsiteY4" fmla="*/ 0 h 18288"/>
                      <a:gd name="connsiteX5" fmla="*/ 2944825 w 7818120"/>
                      <a:gd name="connsiteY5" fmla="*/ 0 h 18288"/>
                      <a:gd name="connsiteX6" fmla="*/ 3596335 w 7818120"/>
                      <a:gd name="connsiteY6" fmla="*/ 0 h 18288"/>
                      <a:gd name="connsiteX7" fmla="*/ 4326026 w 7818120"/>
                      <a:gd name="connsiteY7" fmla="*/ 0 h 18288"/>
                      <a:gd name="connsiteX8" fmla="*/ 4899355 w 7818120"/>
                      <a:gd name="connsiteY8" fmla="*/ 0 h 18288"/>
                      <a:gd name="connsiteX9" fmla="*/ 5550865 w 7818120"/>
                      <a:gd name="connsiteY9" fmla="*/ 0 h 18288"/>
                      <a:gd name="connsiteX10" fmla="*/ 6358738 w 7818120"/>
                      <a:gd name="connsiteY10" fmla="*/ 0 h 18288"/>
                      <a:gd name="connsiteX11" fmla="*/ 6853885 w 7818120"/>
                      <a:gd name="connsiteY11" fmla="*/ 0 h 18288"/>
                      <a:gd name="connsiteX12" fmla="*/ 7818120 w 7818120"/>
                      <a:gd name="connsiteY12" fmla="*/ 0 h 18288"/>
                      <a:gd name="connsiteX13" fmla="*/ 7818120 w 7818120"/>
                      <a:gd name="connsiteY13" fmla="*/ 18288 h 18288"/>
                      <a:gd name="connsiteX14" fmla="*/ 7244791 w 7818120"/>
                      <a:gd name="connsiteY14" fmla="*/ 18288 h 18288"/>
                      <a:gd name="connsiteX15" fmla="*/ 6827825 w 7818120"/>
                      <a:gd name="connsiteY15" fmla="*/ 18288 h 18288"/>
                      <a:gd name="connsiteX16" fmla="*/ 6176315 w 7818120"/>
                      <a:gd name="connsiteY16" fmla="*/ 18288 h 18288"/>
                      <a:gd name="connsiteX17" fmla="*/ 5681167 w 7818120"/>
                      <a:gd name="connsiteY17" fmla="*/ 18288 h 18288"/>
                      <a:gd name="connsiteX18" fmla="*/ 5029657 w 7818120"/>
                      <a:gd name="connsiteY18" fmla="*/ 18288 h 18288"/>
                      <a:gd name="connsiteX19" fmla="*/ 4378147 w 7818120"/>
                      <a:gd name="connsiteY19" fmla="*/ 18288 h 18288"/>
                      <a:gd name="connsiteX20" fmla="*/ 3726637 w 7818120"/>
                      <a:gd name="connsiteY20" fmla="*/ 18288 h 18288"/>
                      <a:gd name="connsiteX21" fmla="*/ 3075127 w 7818120"/>
                      <a:gd name="connsiteY21" fmla="*/ 18288 h 18288"/>
                      <a:gd name="connsiteX22" fmla="*/ 2501798 w 7818120"/>
                      <a:gd name="connsiteY22" fmla="*/ 18288 h 18288"/>
                      <a:gd name="connsiteX23" fmla="*/ 1772107 w 7818120"/>
                      <a:gd name="connsiteY23" fmla="*/ 18288 h 18288"/>
                      <a:gd name="connsiteX24" fmla="*/ 1120597 w 7818120"/>
                      <a:gd name="connsiteY24" fmla="*/ 18288 h 18288"/>
                      <a:gd name="connsiteX25" fmla="*/ 0 w 7818120"/>
                      <a:gd name="connsiteY25" fmla="*/ 18288 h 18288"/>
                      <a:gd name="connsiteX26" fmla="*/ 0 w 7818120"/>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818120" h="18288" fill="none" extrusionOk="0">
                        <a:moveTo>
                          <a:pt x="0" y="0"/>
                        </a:moveTo>
                        <a:cubicBezTo>
                          <a:pt x="121520" y="-12182"/>
                          <a:pt x="211324" y="18247"/>
                          <a:pt x="416966" y="0"/>
                        </a:cubicBezTo>
                        <a:cubicBezTo>
                          <a:pt x="622608" y="-18247"/>
                          <a:pt x="891241" y="-13744"/>
                          <a:pt x="1146658" y="0"/>
                        </a:cubicBezTo>
                        <a:cubicBezTo>
                          <a:pt x="1402075" y="13744"/>
                          <a:pt x="1378880" y="-8543"/>
                          <a:pt x="1563624" y="0"/>
                        </a:cubicBezTo>
                        <a:cubicBezTo>
                          <a:pt x="1748368" y="8543"/>
                          <a:pt x="1972300" y="7443"/>
                          <a:pt x="2136953" y="0"/>
                        </a:cubicBezTo>
                        <a:cubicBezTo>
                          <a:pt x="2301606" y="-7443"/>
                          <a:pt x="2679634" y="12382"/>
                          <a:pt x="2944825" y="0"/>
                        </a:cubicBezTo>
                        <a:cubicBezTo>
                          <a:pt x="3210016" y="-12382"/>
                          <a:pt x="3409232" y="17967"/>
                          <a:pt x="3596335" y="0"/>
                        </a:cubicBezTo>
                        <a:cubicBezTo>
                          <a:pt x="3783438" y="-17967"/>
                          <a:pt x="4002523" y="-28578"/>
                          <a:pt x="4326026" y="0"/>
                        </a:cubicBezTo>
                        <a:cubicBezTo>
                          <a:pt x="4649529" y="28578"/>
                          <a:pt x="4777384" y="-3624"/>
                          <a:pt x="4899355" y="0"/>
                        </a:cubicBezTo>
                        <a:cubicBezTo>
                          <a:pt x="5021326" y="3624"/>
                          <a:pt x="5317653" y="1281"/>
                          <a:pt x="5550865" y="0"/>
                        </a:cubicBezTo>
                        <a:cubicBezTo>
                          <a:pt x="5784077" y="-1281"/>
                          <a:pt x="6142956" y="-39637"/>
                          <a:pt x="6358738" y="0"/>
                        </a:cubicBezTo>
                        <a:cubicBezTo>
                          <a:pt x="6574520" y="39637"/>
                          <a:pt x="6724785" y="-4460"/>
                          <a:pt x="6853885" y="0"/>
                        </a:cubicBezTo>
                        <a:cubicBezTo>
                          <a:pt x="6982985" y="4460"/>
                          <a:pt x="7403044" y="-1955"/>
                          <a:pt x="7818120" y="0"/>
                        </a:cubicBezTo>
                        <a:cubicBezTo>
                          <a:pt x="7817988" y="7702"/>
                          <a:pt x="7817908" y="13511"/>
                          <a:pt x="7818120" y="18288"/>
                        </a:cubicBezTo>
                        <a:cubicBezTo>
                          <a:pt x="7698847" y="-3267"/>
                          <a:pt x="7390924" y="22979"/>
                          <a:pt x="7244791" y="18288"/>
                        </a:cubicBezTo>
                        <a:cubicBezTo>
                          <a:pt x="7098658" y="13597"/>
                          <a:pt x="6952735" y="29357"/>
                          <a:pt x="6827825" y="18288"/>
                        </a:cubicBezTo>
                        <a:cubicBezTo>
                          <a:pt x="6702915" y="7219"/>
                          <a:pt x="6338661" y="34530"/>
                          <a:pt x="6176315" y="18288"/>
                        </a:cubicBezTo>
                        <a:cubicBezTo>
                          <a:pt x="6013969" y="2047"/>
                          <a:pt x="5850602" y="6362"/>
                          <a:pt x="5681167" y="18288"/>
                        </a:cubicBezTo>
                        <a:cubicBezTo>
                          <a:pt x="5511732" y="30214"/>
                          <a:pt x="5312143" y="419"/>
                          <a:pt x="5029657" y="18288"/>
                        </a:cubicBezTo>
                        <a:cubicBezTo>
                          <a:pt x="4747171" y="36158"/>
                          <a:pt x="4655062" y="30740"/>
                          <a:pt x="4378147" y="18288"/>
                        </a:cubicBezTo>
                        <a:cubicBezTo>
                          <a:pt x="4101232" y="5837"/>
                          <a:pt x="4037646" y="44706"/>
                          <a:pt x="3726637" y="18288"/>
                        </a:cubicBezTo>
                        <a:cubicBezTo>
                          <a:pt x="3415628" y="-8130"/>
                          <a:pt x="3321756" y="45507"/>
                          <a:pt x="3075127" y="18288"/>
                        </a:cubicBezTo>
                        <a:cubicBezTo>
                          <a:pt x="2828498" y="-8931"/>
                          <a:pt x="2684733" y="14853"/>
                          <a:pt x="2501798" y="18288"/>
                        </a:cubicBezTo>
                        <a:cubicBezTo>
                          <a:pt x="2318863" y="21723"/>
                          <a:pt x="2121844" y="-13013"/>
                          <a:pt x="1772107" y="18288"/>
                        </a:cubicBezTo>
                        <a:cubicBezTo>
                          <a:pt x="1422370" y="49589"/>
                          <a:pt x="1431548" y="31666"/>
                          <a:pt x="1120597" y="18288"/>
                        </a:cubicBezTo>
                        <a:cubicBezTo>
                          <a:pt x="809646" y="4911"/>
                          <a:pt x="246393" y="56240"/>
                          <a:pt x="0" y="18288"/>
                        </a:cubicBezTo>
                        <a:cubicBezTo>
                          <a:pt x="129" y="13298"/>
                          <a:pt x="-675" y="6857"/>
                          <a:pt x="0" y="0"/>
                        </a:cubicBezTo>
                        <a:close/>
                      </a:path>
                      <a:path w="7818120" h="18288" stroke="0" extrusionOk="0">
                        <a:moveTo>
                          <a:pt x="0" y="0"/>
                        </a:moveTo>
                        <a:cubicBezTo>
                          <a:pt x="177487" y="-4302"/>
                          <a:pt x="287499" y="4997"/>
                          <a:pt x="573329" y="0"/>
                        </a:cubicBezTo>
                        <a:cubicBezTo>
                          <a:pt x="859159" y="-4997"/>
                          <a:pt x="821965" y="-336"/>
                          <a:pt x="990295" y="0"/>
                        </a:cubicBezTo>
                        <a:cubicBezTo>
                          <a:pt x="1158625" y="336"/>
                          <a:pt x="1587918" y="-4681"/>
                          <a:pt x="1798168" y="0"/>
                        </a:cubicBezTo>
                        <a:cubicBezTo>
                          <a:pt x="2008418" y="4681"/>
                          <a:pt x="2088841" y="-2754"/>
                          <a:pt x="2371496" y="0"/>
                        </a:cubicBezTo>
                        <a:cubicBezTo>
                          <a:pt x="2654151" y="2754"/>
                          <a:pt x="2701462" y="-24976"/>
                          <a:pt x="2944825" y="0"/>
                        </a:cubicBezTo>
                        <a:cubicBezTo>
                          <a:pt x="3188188" y="24976"/>
                          <a:pt x="3511636" y="25407"/>
                          <a:pt x="3752698" y="0"/>
                        </a:cubicBezTo>
                        <a:cubicBezTo>
                          <a:pt x="3993760" y="-25407"/>
                          <a:pt x="4107153" y="6432"/>
                          <a:pt x="4247845" y="0"/>
                        </a:cubicBezTo>
                        <a:cubicBezTo>
                          <a:pt x="4388537" y="-6432"/>
                          <a:pt x="4835598" y="-5108"/>
                          <a:pt x="5055718" y="0"/>
                        </a:cubicBezTo>
                        <a:cubicBezTo>
                          <a:pt x="5275838" y="5108"/>
                          <a:pt x="5461006" y="-24536"/>
                          <a:pt x="5863590" y="0"/>
                        </a:cubicBezTo>
                        <a:cubicBezTo>
                          <a:pt x="6266174" y="24536"/>
                          <a:pt x="6355549" y="-19657"/>
                          <a:pt x="6515100" y="0"/>
                        </a:cubicBezTo>
                        <a:cubicBezTo>
                          <a:pt x="6674651" y="19657"/>
                          <a:pt x="7275423" y="-57462"/>
                          <a:pt x="7818120" y="0"/>
                        </a:cubicBezTo>
                        <a:cubicBezTo>
                          <a:pt x="7818132" y="8833"/>
                          <a:pt x="7818660" y="9830"/>
                          <a:pt x="7818120" y="18288"/>
                        </a:cubicBezTo>
                        <a:cubicBezTo>
                          <a:pt x="7610240" y="4606"/>
                          <a:pt x="7521789" y="7721"/>
                          <a:pt x="7401154" y="18288"/>
                        </a:cubicBezTo>
                        <a:cubicBezTo>
                          <a:pt x="7280519" y="28855"/>
                          <a:pt x="6930719" y="4225"/>
                          <a:pt x="6593281" y="18288"/>
                        </a:cubicBezTo>
                        <a:cubicBezTo>
                          <a:pt x="6255843" y="32351"/>
                          <a:pt x="6286682" y="1162"/>
                          <a:pt x="6098134" y="18288"/>
                        </a:cubicBezTo>
                        <a:cubicBezTo>
                          <a:pt x="5909586" y="35414"/>
                          <a:pt x="5602789" y="48596"/>
                          <a:pt x="5446624" y="18288"/>
                        </a:cubicBezTo>
                        <a:cubicBezTo>
                          <a:pt x="5290459" y="-12020"/>
                          <a:pt x="4917039" y="21960"/>
                          <a:pt x="4638751" y="18288"/>
                        </a:cubicBezTo>
                        <a:cubicBezTo>
                          <a:pt x="4360463" y="14616"/>
                          <a:pt x="4304690" y="5450"/>
                          <a:pt x="3987241" y="18288"/>
                        </a:cubicBezTo>
                        <a:cubicBezTo>
                          <a:pt x="3669792" y="31127"/>
                          <a:pt x="3758742" y="32551"/>
                          <a:pt x="3570275" y="18288"/>
                        </a:cubicBezTo>
                        <a:cubicBezTo>
                          <a:pt x="3381808" y="4025"/>
                          <a:pt x="3267153" y="36200"/>
                          <a:pt x="3075127" y="18288"/>
                        </a:cubicBezTo>
                        <a:cubicBezTo>
                          <a:pt x="2883101" y="376"/>
                          <a:pt x="2665825" y="10973"/>
                          <a:pt x="2267255" y="18288"/>
                        </a:cubicBezTo>
                        <a:cubicBezTo>
                          <a:pt x="1868685" y="25603"/>
                          <a:pt x="1884698" y="28410"/>
                          <a:pt x="1615745" y="18288"/>
                        </a:cubicBezTo>
                        <a:cubicBezTo>
                          <a:pt x="1346792" y="8167"/>
                          <a:pt x="1320952" y="10430"/>
                          <a:pt x="1120597" y="18288"/>
                        </a:cubicBezTo>
                        <a:cubicBezTo>
                          <a:pt x="920242" y="26146"/>
                          <a:pt x="556507" y="50790"/>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32C73A2A-7F0C-A9D7-2C74-61EA0F0D30B7}"/>
              </a:ext>
            </a:extLst>
          </p:cNvPr>
          <p:cNvSpPr>
            <a:spLocks noGrp="1"/>
          </p:cNvSpPr>
          <p:nvPr>
            <p:ph type="sldNum" sz="quarter" idx="12"/>
          </p:nvPr>
        </p:nvSpPr>
        <p:spPr>
          <a:xfrm>
            <a:off x="6152760" y="5878462"/>
            <a:ext cx="1681990" cy="298501"/>
          </a:xfrm>
        </p:spPr>
        <p:txBody>
          <a:bodyPr/>
          <a:lstStyle/>
          <a:p>
            <a:pPr defTabSz="740664">
              <a:spcAft>
                <a:spcPts val="600"/>
              </a:spcAft>
              <a:defRPr/>
            </a:pPr>
            <a:fld id="{68C896A4-85C3-4F31-85A3-B48BEA1A18CD}" type="slidenum">
              <a:rPr lang="en-US" sz="729" kern="1200">
                <a:solidFill>
                  <a:schemeClr val="tx1">
                    <a:tint val="75000"/>
                  </a:schemeClr>
                </a:solidFill>
                <a:latin typeface="+mn-lt"/>
                <a:ea typeface="+mn-ea"/>
                <a:cs typeface="+mn-cs"/>
              </a:rPr>
              <a:pPr defTabSz="740664">
                <a:spcAft>
                  <a:spcPts val="600"/>
                </a:spcAft>
                <a:defRPr/>
              </a:pPr>
              <a:t>6</a:t>
            </a:fld>
            <a:endParaRPr lang="en-US"/>
          </a:p>
        </p:txBody>
      </p:sp>
      <p:sp>
        <p:nvSpPr>
          <p:cNvPr id="5" name="TextBox 4">
            <a:extLst>
              <a:ext uri="{FF2B5EF4-FFF2-40B4-BE49-F238E27FC236}">
                <a16:creationId xmlns:a16="http://schemas.microsoft.com/office/drawing/2014/main" id="{FB3C57FE-0A2C-FC3F-A1C2-873D57676D29}"/>
              </a:ext>
            </a:extLst>
          </p:cNvPr>
          <p:cNvSpPr txBox="1"/>
          <p:nvPr/>
        </p:nvSpPr>
        <p:spPr>
          <a:xfrm>
            <a:off x="1102028" y="2291841"/>
            <a:ext cx="7034787" cy="5186035"/>
          </a:xfrm>
          <a:prstGeom prst="rect">
            <a:avLst/>
          </a:prstGeom>
          <a:noFill/>
        </p:spPr>
        <p:txBody>
          <a:bodyPr wrap="square">
            <a:spAutoFit/>
          </a:bodyPr>
          <a:lstStyle/>
          <a:p>
            <a:pPr marL="571500" lvl="0" indent="-571500" algn="r" rtl="1">
              <a:lnSpc>
                <a:spcPct val="150000"/>
              </a:lnSpc>
              <a:buFont typeface="Arial" panose="020B0604020202020204" pitchFamily="34" charset="0"/>
              <a:buChar char="•"/>
            </a:pPr>
            <a:r>
              <a:rPr lang="he-IL" sz="4400" dirty="0"/>
              <a:t>מחשבות אובדניות</a:t>
            </a:r>
            <a:endParaRPr lang="en-US" sz="4400" dirty="0"/>
          </a:p>
          <a:p>
            <a:pPr marL="571500" lvl="0" indent="-571500" algn="r" rtl="1">
              <a:lnSpc>
                <a:spcPct val="150000"/>
              </a:lnSpc>
              <a:buFont typeface="Arial" panose="020B0604020202020204" pitchFamily="34" charset="0"/>
              <a:buChar char="•"/>
            </a:pPr>
            <a:r>
              <a:rPr lang="he-IL" sz="4400" dirty="0"/>
              <a:t>התנהגות אובדנית</a:t>
            </a:r>
            <a:endParaRPr lang="en-US" sz="4400" dirty="0"/>
          </a:p>
          <a:p>
            <a:pPr marL="571500" lvl="0" indent="-571500" algn="r" rtl="1">
              <a:lnSpc>
                <a:spcPct val="150000"/>
              </a:lnSpc>
              <a:buFont typeface="Arial" panose="020B0604020202020204" pitchFamily="34" charset="0"/>
              <a:buChar char="•"/>
            </a:pPr>
            <a:r>
              <a:rPr lang="he-IL" sz="4400" dirty="0"/>
              <a:t>פגיעה עצמית לא אובדנית</a:t>
            </a:r>
          </a:p>
          <a:p>
            <a:pPr marL="571500" indent="-571500" algn="r" defTabSz="740664" rtl="1">
              <a:lnSpc>
                <a:spcPct val="150000"/>
              </a:lnSpc>
              <a:spcAft>
                <a:spcPts val="600"/>
              </a:spcAft>
              <a:buFont typeface="Arial" panose="020B0604020202020204" pitchFamily="34" charset="0"/>
              <a:buChar char="•"/>
            </a:pPr>
            <a:endParaRPr lang="en-US" sz="4050" kern="1200" dirty="0">
              <a:solidFill>
                <a:schemeClr val="tx1"/>
              </a:solidFill>
              <a:latin typeface="+mn-lt"/>
              <a:ea typeface="+mn-ea"/>
              <a:cs typeface="+mn-cs"/>
            </a:endParaRPr>
          </a:p>
          <a:p>
            <a:pPr marL="685800" lvl="0" indent="-685800" algn="r" rtl="1">
              <a:lnSpc>
                <a:spcPct val="150000"/>
              </a:lnSpc>
              <a:spcAft>
                <a:spcPts val="600"/>
              </a:spcAft>
              <a:buFont typeface="Arial" panose="020B0604020202020204" pitchFamily="34" charset="0"/>
              <a:buChar char="•"/>
            </a:pPr>
            <a:endParaRPr lang="en-US" sz="5000" dirty="0"/>
          </a:p>
        </p:txBody>
      </p:sp>
    </p:spTree>
    <p:extLst>
      <p:ext uri="{BB962C8B-B14F-4D97-AF65-F5344CB8AC3E}">
        <p14:creationId xmlns:p14="http://schemas.microsoft.com/office/powerpoint/2010/main" val="13801008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2440" name="Rectangle 402439">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2434" name="Rectangle 2"/>
          <p:cNvSpPr>
            <a:spLocks noGrp="1" noChangeArrowheads="1"/>
          </p:cNvSpPr>
          <p:nvPr>
            <p:ph type="title"/>
          </p:nvPr>
        </p:nvSpPr>
        <p:spPr>
          <a:xfrm>
            <a:off x="628650" y="365125"/>
            <a:ext cx="7886700" cy="1325563"/>
          </a:xfrm>
        </p:spPr>
        <p:txBody>
          <a:bodyPr>
            <a:normAutofit/>
          </a:bodyPr>
          <a:lstStyle/>
          <a:p>
            <a:pPr algn="r" rtl="1"/>
            <a:r>
              <a:rPr lang="he-IL" sz="4700" dirty="0">
                <a:cs typeface="+mn-cs"/>
              </a:rPr>
              <a:t>גורמי סיכון באובדנות</a:t>
            </a:r>
            <a:endParaRPr lang="en-US" sz="4700" dirty="0">
              <a:cs typeface="+mn-cs"/>
            </a:endParaRPr>
          </a:p>
        </p:txBody>
      </p:sp>
      <p:sp>
        <p:nvSpPr>
          <p:cNvPr id="402442"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2435" name="Rectangle 3"/>
          <p:cNvSpPr>
            <a:spLocks noGrp="1" noChangeArrowheads="1"/>
          </p:cNvSpPr>
          <p:nvPr>
            <p:ph idx="1"/>
          </p:nvPr>
        </p:nvSpPr>
        <p:spPr>
          <a:xfrm>
            <a:off x="628650" y="1929383"/>
            <a:ext cx="7886700" cy="4563491"/>
          </a:xfrm>
        </p:spPr>
        <p:txBody>
          <a:bodyPr>
            <a:normAutofit/>
          </a:bodyPr>
          <a:lstStyle/>
          <a:p>
            <a:pPr algn="r" rtl="1">
              <a:lnSpc>
                <a:spcPct val="150000"/>
              </a:lnSpc>
              <a:buFontTx/>
              <a:buNone/>
            </a:pPr>
            <a:r>
              <a:rPr lang="he-IL" sz="2400" dirty="0"/>
              <a:t>1. אובדנות קודמת- מחשבות, איומים, ניסיונות</a:t>
            </a:r>
          </a:p>
          <a:p>
            <a:pPr algn="r" rtl="1">
              <a:lnSpc>
                <a:spcPct val="150000"/>
              </a:lnSpc>
              <a:buFontTx/>
              <a:buNone/>
            </a:pPr>
            <a:r>
              <a:rPr lang="he-IL" sz="2400" dirty="0"/>
              <a:t>2. פסיכופתולוגיה</a:t>
            </a:r>
          </a:p>
          <a:p>
            <a:pPr algn="r" rtl="1">
              <a:lnSpc>
                <a:spcPct val="150000"/>
              </a:lnSpc>
              <a:buFontTx/>
              <a:buNone/>
            </a:pPr>
            <a:r>
              <a:rPr lang="he-IL" sz="2400" dirty="0"/>
              <a:t>3. אוריינטציה מינית</a:t>
            </a:r>
          </a:p>
          <a:p>
            <a:pPr algn="r" rtl="1">
              <a:lnSpc>
                <a:spcPct val="150000"/>
              </a:lnSpc>
              <a:buFontTx/>
              <a:buNone/>
            </a:pPr>
            <a:r>
              <a:rPr lang="he-IL" sz="2400" dirty="0"/>
              <a:t>4. גורמי אישיות וגורמים פסיכולוגיים אחרים</a:t>
            </a:r>
          </a:p>
          <a:p>
            <a:pPr algn="r" rtl="1">
              <a:lnSpc>
                <a:spcPct val="150000"/>
              </a:lnSpc>
              <a:buFontTx/>
              <a:buNone/>
            </a:pPr>
            <a:r>
              <a:rPr lang="he-IL" sz="2400" dirty="0"/>
              <a:t>5. גורמים משפחתיים</a:t>
            </a:r>
          </a:p>
          <a:p>
            <a:pPr algn="r" rtl="1">
              <a:lnSpc>
                <a:spcPct val="150000"/>
              </a:lnSpc>
              <a:buFontTx/>
              <a:buNone/>
            </a:pPr>
            <a:r>
              <a:rPr lang="he-IL" sz="2400" dirty="0"/>
              <a:t>6. גורמים חברתיים</a:t>
            </a:r>
          </a:p>
          <a:p>
            <a:pPr marL="257175" lvl="1" indent="-257175" algn="r" rtl="1">
              <a:lnSpc>
                <a:spcPct val="150000"/>
              </a:lnSpc>
              <a:buNone/>
            </a:pPr>
            <a:r>
              <a:rPr lang="he-IL" sz="2400" dirty="0"/>
              <a:t>7. זמינות של אמצעים</a:t>
            </a:r>
            <a:endParaRPr lang="en-US" sz="2400" dirty="0"/>
          </a:p>
          <a:p>
            <a:pPr lvl="1" rtl="1">
              <a:lnSpc>
                <a:spcPct val="150000"/>
              </a:lnSpc>
            </a:pPr>
            <a:endParaRPr lang="en-US" sz="2400" dirty="0"/>
          </a:p>
        </p:txBody>
      </p:sp>
    </p:spTree>
    <p:extLst>
      <p:ext uri="{BB962C8B-B14F-4D97-AF65-F5344CB8AC3E}">
        <p14:creationId xmlns:p14="http://schemas.microsoft.com/office/powerpoint/2010/main" val="11551062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735940-E4FC-9336-9263-FA9143E83044}"/>
              </a:ext>
            </a:extLst>
          </p:cNvPr>
          <p:cNvSpPr>
            <a:spLocks noGrp="1"/>
          </p:cNvSpPr>
          <p:nvPr>
            <p:ph type="title"/>
          </p:nvPr>
        </p:nvSpPr>
        <p:spPr>
          <a:xfrm>
            <a:off x="628650" y="365125"/>
            <a:ext cx="7886700" cy="1325563"/>
          </a:xfrm>
        </p:spPr>
        <p:txBody>
          <a:bodyPr>
            <a:normAutofit/>
          </a:bodyPr>
          <a:lstStyle/>
          <a:p>
            <a:pPr algn="r"/>
            <a:r>
              <a:rPr lang="he-IL" sz="4700" dirty="0">
                <a:cs typeface="+mn-cs"/>
              </a:rPr>
              <a:t>פסיכופתולוגיה כגורם סיכון</a:t>
            </a:r>
            <a:endParaRPr lang="en-US" sz="4700" dirty="0">
              <a:cs typeface="+mn-cs"/>
            </a:endParaRPr>
          </a:p>
        </p:txBody>
      </p:sp>
      <p:sp>
        <p:nvSpPr>
          <p:cNvPr id="1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523693E-257F-DF47-CD7D-D02567C701AE}"/>
              </a:ext>
            </a:extLst>
          </p:cNvPr>
          <p:cNvSpPr>
            <a:spLocks noGrp="1"/>
          </p:cNvSpPr>
          <p:nvPr>
            <p:ph idx="1"/>
          </p:nvPr>
        </p:nvSpPr>
        <p:spPr>
          <a:xfrm>
            <a:off x="628650" y="1929384"/>
            <a:ext cx="7886700" cy="4251960"/>
          </a:xfrm>
        </p:spPr>
        <p:txBody>
          <a:bodyPr>
            <a:normAutofit lnSpcReduction="10000"/>
          </a:bodyPr>
          <a:lstStyle/>
          <a:p>
            <a:pPr algn="r" rtl="1">
              <a:spcAft>
                <a:spcPts val="600"/>
              </a:spcAft>
            </a:pPr>
            <a:r>
              <a:rPr lang="he-IL" sz="2800" dirty="0"/>
              <a:t>דכאון</a:t>
            </a:r>
          </a:p>
          <a:p>
            <a:pPr algn="r" rtl="1">
              <a:spcAft>
                <a:spcPts val="600"/>
              </a:spcAft>
            </a:pPr>
            <a:r>
              <a:rPr lang="he-IL" sz="2800" dirty="0"/>
              <a:t>הפרעה פוסט טראומטית</a:t>
            </a:r>
            <a:r>
              <a:rPr lang="en-US" sz="2800" dirty="0"/>
              <a:t> (Fox et al, 2021) </a:t>
            </a:r>
            <a:endParaRPr lang="he-IL" sz="2800" dirty="0"/>
          </a:p>
          <a:p>
            <a:pPr algn="r" rtl="1">
              <a:spcAft>
                <a:spcPts val="600"/>
              </a:spcAft>
            </a:pPr>
            <a:r>
              <a:rPr lang="he-IL" sz="2800" dirty="0"/>
              <a:t>הפרעת אבל ממושך </a:t>
            </a:r>
            <a:r>
              <a:rPr lang="en-US" sz="2800" dirty="0"/>
              <a:t>Prolonged grief</a:t>
            </a:r>
          </a:p>
          <a:p>
            <a:pPr algn="r" rtl="1">
              <a:spcAft>
                <a:spcPts val="600"/>
              </a:spcAft>
            </a:pPr>
            <a:endParaRPr lang="en-US" sz="2800" dirty="0"/>
          </a:p>
          <a:p>
            <a:pPr>
              <a:spcAft>
                <a:spcPts val="600"/>
              </a:spcAft>
            </a:pPr>
            <a:r>
              <a:rPr lang="en-US" sz="2800" dirty="0"/>
              <a:t>Zero Suicide and Trauma Informed Care are similar frameworks </a:t>
            </a:r>
          </a:p>
          <a:p>
            <a:pPr>
              <a:spcAft>
                <a:spcPts val="600"/>
              </a:spcAft>
            </a:pPr>
            <a:r>
              <a:rPr lang="en-US" sz="2800" dirty="0"/>
              <a:t>A Trauma Informed Care approach to suicide prevention for the COVID-19 Pandemic (Nicole et al., 2023)</a:t>
            </a:r>
          </a:p>
        </p:txBody>
      </p:sp>
      <p:sp>
        <p:nvSpPr>
          <p:cNvPr id="4" name="Slide Number Placeholder 3">
            <a:extLst>
              <a:ext uri="{FF2B5EF4-FFF2-40B4-BE49-F238E27FC236}">
                <a16:creationId xmlns:a16="http://schemas.microsoft.com/office/drawing/2014/main" id="{C78F51F2-AF14-319A-C06D-4F543BFDCE54}"/>
              </a:ext>
            </a:extLst>
          </p:cNvPr>
          <p:cNvSpPr>
            <a:spLocks noGrp="1"/>
          </p:cNvSpPr>
          <p:nvPr>
            <p:ph type="sldNum" sz="quarter" idx="12"/>
          </p:nvPr>
        </p:nvSpPr>
        <p:spPr>
          <a:xfrm>
            <a:off x="6457950" y="6356350"/>
            <a:ext cx="2057400" cy="365125"/>
          </a:xfrm>
        </p:spPr>
        <p:txBody>
          <a:bodyPr>
            <a:normAutofit/>
          </a:bodyPr>
          <a:lstStyle/>
          <a:p>
            <a:pPr>
              <a:spcAft>
                <a:spcPts val="600"/>
              </a:spcAft>
              <a:defRPr/>
            </a:pPr>
            <a:fld id="{C4DFBC79-DD19-4811-BF34-1C00FD7935C8}" type="slidenum">
              <a:rPr lang="en-US" smtClean="0"/>
              <a:pPr>
                <a:spcAft>
                  <a:spcPts val="600"/>
                </a:spcAft>
                <a:defRPr/>
              </a:pPr>
              <a:t>8</a:t>
            </a:fld>
            <a:endParaRPr lang="en-US"/>
          </a:p>
        </p:txBody>
      </p:sp>
    </p:spTree>
    <p:extLst>
      <p:ext uri="{BB962C8B-B14F-4D97-AF65-F5344CB8AC3E}">
        <p14:creationId xmlns:p14="http://schemas.microsoft.com/office/powerpoint/2010/main" val="28926317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365125"/>
            <a:ext cx="7886700" cy="1325563"/>
          </a:xfrm>
        </p:spPr>
        <p:txBody>
          <a:bodyPr>
            <a:normAutofit/>
          </a:bodyPr>
          <a:lstStyle/>
          <a:p>
            <a:pPr algn="r" rtl="1"/>
            <a:r>
              <a:rPr lang="he-IL" sz="4800" dirty="0">
                <a:cs typeface="+mn-cs"/>
              </a:rPr>
              <a:t>גורמי חוסן</a:t>
            </a:r>
          </a:p>
        </p:txBody>
      </p:sp>
      <p:sp>
        <p:nvSpPr>
          <p:cNvPr id="1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28650" y="1929383"/>
            <a:ext cx="7886700" cy="4563491"/>
          </a:xfrm>
        </p:spPr>
        <p:txBody>
          <a:bodyPr>
            <a:normAutofit/>
          </a:bodyPr>
          <a:lstStyle/>
          <a:p>
            <a:pPr algn="r" rtl="1">
              <a:lnSpc>
                <a:spcPct val="100000"/>
              </a:lnSpc>
              <a:spcAft>
                <a:spcPts val="600"/>
              </a:spcAft>
            </a:pPr>
            <a:r>
              <a:rPr lang="he-IL" sz="2800" dirty="0"/>
              <a:t>משפחה תומכת </a:t>
            </a:r>
          </a:p>
          <a:p>
            <a:pPr algn="r" rtl="1">
              <a:lnSpc>
                <a:spcPct val="100000"/>
              </a:lnSpc>
              <a:spcAft>
                <a:spcPts val="600"/>
              </a:spcAft>
            </a:pPr>
            <a:r>
              <a:rPr lang="he-IL" sz="2800" dirty="0"/>
              <a:t>רשת חברתית תומכת </a:t>
            </a:r>
          </a:p>
          <a:p>
            <a:pPr algn="r" rtl="1">
              <a:lnSpc>
                <a:spcPct val="100000"/>
              </a:lnSpc>
              <a:spcAft>
                <a:spcPts val="600"/>
              </a:spcAft>
            </a:pPr>
            <a:r>
              <a:rPr lang="he-IL" sz="2800" dirty="0"/>
              <a:t>תפקוד נורמטיבי</a:t>
            </a:r>
          </a:p>
          <a:p>
            <a:pPr algn="r" rtl="1">
              <a:lnSpc>
                <a:spcPct val="100000"/>
              </a:lnSpc>
              <a:spcAft>
                <a:spcPts val="600"/>
              </a:spcAft>
            </a:pPr>
            <a:r>
              <a:rPr lang="he-IL" sz="2800" dirty="0"/>
              <a:t>חוש הומור</a:t>
            </a:r>
          </a:p>
          <a:p>
            <a:pPr algn="r" rtl="1">
              <a:lnSpc>
                <a:spcPct val="100000"/>
              </a:lnSpc>
              <a:spcAft>
                <a:spcPts val="600"/>
              </a:spcAft>
            </a:pPr>
            <a:r>
              <a:rPr lang="he-IL" sz="2800" dirty="0"/>
              <a:t>אופטימיות</a:t>
            </a:r>
          </a:p>
          <a:p>
            <a:pPr algn="r" rtl="1">
              <a:lnSpc>
                <a:spcPct val="100000"/>
              </a:lnSpc>
              <a:spcAft>
                <a:spcPts val="600"/>
              </a:spcAft>
            </a:pPr>
            <a:r>
              <a:rPr lang="he-IL" sz="2800" dirty="0"/>
              <a:t>מעורבות אידיאולוגית/דתית/חברתית</a:t>
            </a:r>
          </a:p>
          <a:p>
            <a:pPr algn="r" rtl="1">
              <a:lnSpc>
                <a:spcPct val="100000"/>
              </a:lnSpc>
              <a:spcAft>
                <a:spcPts val="600"/>
              </a:spcAft>
            </a:pPr>
            <a:r>
              <a:rPr lang="he-IL" sz="2800" dirty="0"/>
              <a:t>יכולת לפתור בעיות</a:t>
            </a:r>
            <a:endParaRPr lang="en-US" sz="2800" dirty="0"/>
          </a:p>
          <a:p>
            <a:pPr rtl="1">
              <a:lnSpc>
                <a:spcPct val="100000"/>
              </a:lnSpc>
              <a:spcAft>
                <a:spcPts val="600"/>
              </a:spcAft>
            </a:pPr>
            <a:endParaRPr lang="he-IL" sz="2800" dirty="0"/>
          </a:p>
        </p:txBody>
      </p:sp>
      <p:sp>
        <p:nvSpPr>
          <p:cNvPr id="4" name="Slide Number Placeholder 3"/>
          <p:cNvSpPr>
            <a:spLocks noGrp="1"/>
          </p:cNvSpPr>
          <p:nvPr>
            <p:ph type="sldNum" sz="quarter" idx="12"/>
          </p:nvPr>
        </p:nvSpPr>
        <p:spPr>
          <a:xfrm>
            <a:off x="6457950" y="6356350"/>
            <a:ext cx="2057400" cy="365125"/>
          </a:xfrm>
        </p:spPr>
        <p:txBody>
          <a:bodyPr>
            <a:normAutofit/>
          </a:bodyPr>
          <a:lstStyle/>
          <a:p>
            <a:pPr>
              <a:spcAft>
                <a:spcPts val="600"/>
              </a:spcAft>
              <a:defRPr/>
            </a:pPr>
            <a:fld id="{D73DC524-5595-41DC-805F-F896DFFA8ECC}" type="slidenum">
              <a:rPr lang="en-US" smtClean="0"/>
              <a:pPr>
                <a:spcAft>
                  <a:spcPts val="600"/>
                </a:spcAft>
                <a:defRPr/>
              </a:pPr>
              <a:t>9</a:t>
            </a:fld>
            <a:endParaRPr lang="en-US"/>
          </a:p>
        </p:txBody>
      </p:sp>
    </p:spTree>
    <p:extLst>
      <p:ext uri="{BB962C8B-B14F-4D97-AF65-F5344CB8AC3E}">
        <p14:creationId xmlns:p14="http://schemas.microsoft.com/office/powerpoint/2010/main" val="34792419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ערכת נושא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131</TotalTime>
  <Words>1319</Words>
  <Application>Microsoft Office PowerPoint</Application>
  <PresentationFormat>On-screen Show (4:3)</PresentationFormat>
  <Paragraphs>261</Paragraphs>
  <Slides>29</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Calibri Light</vt:lpstr>
      <vt:lpstr>Times New Roman</vt:lpstr>
      <vt:lpstr>Office Theme</vt:lpstr>
      <vt:lpstr> מניעת אובדנות בטראומה לאומית </vt:lpstr>
      <vt:lpstr>היום</vt:lpstr>
      <vt:lpstr>שלוש רמות של מניעה</vt:lpstr>
      <vt:lpstr>הנחות עבודה במניעת אובדנות</vt:lpstr>
      <vt:lpstr>שומרי סף</vt:lpstr>
      <vt:lpstr>מה כוללת אובדנות?</vt:lpstr>
      <vt:lpstr>גורמי סיכון באובדנות</vt:lpstr>
      <vt:lpstr>פסיכופתולוגיה כגורם סיכון</vt:lpstr>
      <vt:lpstr>גורמי חוסן</vt:lpstr>
      <vt:lpstr>הערכת סיכון</vt:lpstr>
      <vt:lpstr>CSSRS- מחשבות 5 קטגוריות</vt:lpstr>
      <vt:lpstr>התנהגות אובדנית- 4 קטגוריות</vt:lpstr>
      <vt:lpstr>דוגמא לשאלונים</vt:lpstr>
      <vt:lpstr>עבודה עם ההורים</vt:lpstr>
      <vt:lpstr>דוח הערכת סיכון אובדני</vt:lpstr>
      <vt:lpstr>CBT-SP הפרוטוקול הטיפולי</vt:lpstr>
      <vt:lpstr>IPT-ASCI</vt:lpstr>
      <vt:lpstr>תוכנית בטחון</vt:lpstr>
      <vt:lpstr>PowerPoint Presentation</vt:lpstr>
      <vt:lpstr>Chain analysis  ניתוח האירועים שהובילו לניסיון האובדני </vt:lpstr>
      <vt:lpstr>PowerPoint Presentation</vt:lpstr>
      <vt:lpstr>מיומנויות</vt:lpstr>
      <vt:lpstr>PowerPoint Presentation</vt:lpstr>
      <vt:lpstr>PowerPoint Presentation</vt:lpstr>
      <vt:lpstr>PowerPoint Presentation</vt:lpstr>
      <vt:lpstr>PowerPoint Presentation</vt:lpstr>
      <vt:lpstr>PowerPoint Presentation</vt:lpstr>
      <vt:lpstr>PowerPoint Presentation</vt:lpstr>
      <vt:lpstr>תודה רבה  bkanat@idc.ac.il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טיפול קוגניטיבי התנהגותי  למניעת אובדנות</dc:title>
  <dc:creator>Anat Klomek</dc:creator>
  <cp:lastModifiedBy>HP Inc.</cp:lastModifiedBy>
  <cp:revision>18</cp:revision>
  <dcterms:created xsi:type="dcterms:W3CDTF">2020-05-04T20:38:39Z</dcterms:created>
  <dcterms:modified xsi:type="dcterms:W3CDTF">2023-11-27T08:34:14Z</dcterms:modified>
</cp:coreProperties>
</file>